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6858000" cx="9144000"/>
  <p:notesSz cx="6858000" cy="9144000"/>
  <p:embeddedFontLst>
    <p:embeddedFont>
      <p:font typeface="Cabin"/>
      <p:regular r:id="rId58"/>
      <p:bold r:id="rId59"/>
      <p:italic r:id="rId60"/>
      <p:boldItalic r:id="rId61"/>
    </p:embeddedFont>
    <p:embeddedFont>
      <p:font typeface="Open Sans SemiBold"/>
      <p:regular r:id="rId62"/>
      <p:bold r:id="rId63"/>
      <p:italic r:id="rId64"/>
      <p:boldItalic r:id="rId65"/>
    </p:embeddedFont>
    <p:embeddedFont>
      <p:font typeface="Average"/>
      <p:regular r:id="rId66"/>
    </p:embeddedFont>
    <p:embeddedFont>
      <p:font typeface="Oswald"/>
      <p:regular r:id="rId67"/>
      <p:bold r:id="rId68"/>
    </p:embeddedFont>
    <p:embeddedFont>
      <p:font typeface="Open Sans"/>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9AA0A6"/>
          </p15:clr>
        </p15:guide>
        <p15:guide id="2" orient="horz" pos="216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4E99B27-EC87-429C-BBEB-26017D047F7A}">
  <a:tblStyle styleId="{54E99B27-EC87-429C-BBEB-26017D047F7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BDA4E6D-3C32-4D81-B1E4-1D1DD7205E7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2" Type="http://schemas.openxmlformats.org/officeDocument/2006/relationships/font" Target="fonts/OpenSans-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OpenSans-italic.fntdata"/><Relationship Id="rId70" Type="http://schemas.openxmlformats.org/officeDocument/2006/relationships/font" Target="fonts/OpenSans-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OpenSansSemiBold-regular.fntdata"/><Relationship Id="rId61" Type="http://schemas.openxmlformats.org/officeDocument/2006/relationships/font" Target="fonts/Cabin-boldItalic.fntdata"/><Relationship Id="rId20" Type="http://schemas.openxmlformats.org/officeDocument/2006/relationships/slide" Target="slides/slide13.xml"/><Relationship Id="rId64" Type="http://schemas.openxmlformats.org/officeDocument/2006/relationships/font" Target="fonts/OpenSansSemiBold-italic.fntdata"/><Relationship Id="rId63" Type="http://schemas.openxmlformats.org/officeDocument/2006/relationships/font" Target="fonts/OpenSansSemiBold-bold.fntdata"/><Relationship Id="rId22" Type="http://schemas.openxmlformats.org/officeDocument/2006/relationships/slide" Target="slides/slide15.xml"/><Relationship Id="rId66" Type="http://schemas.openxmlformats.org/officeDocument/2006/relationships/font" Target="fonts/Average-regular.fntdata"/><Relationship Id="rId21" Type="http://schemas.openxmlformats.org/officeDocument/2006/relationships/slide" Target="slides/slide14.xml"/><Relationship Id="rId65" Type="http://schemas.openxmlformats.org/officeDocument/2006/relationships/font" Target="fonts/OpenSansSemiBold-boldItalic.fntdata"/><Relationship Id="rId24" Type="http://schemas.openxmlformats.org/officeDocument/2006/relationships/slide" Target="slides/slide17.xml"/><Relationship Id="rId68" Type="http://schemas.openxmlformats.org/officeDocument/2006/relationships/font" Target="fonts/Oswald-bold.fntdata"/><Relationship Id="rId23" Type="http://schemas.openxmlformats.org/officeDocument/2006/relationships/slide" Target="slides/slide16.xml"/><Relationship Id="rId67" Type="http://schemas.openxmlformats.org/officeDocument/2006/relationships/font" Target="fonts/Oswald-regular.fntdata"/><Relationship Id="rId60" Type="http://schemas.openxmlformats.org/officeDocument/2006/relationships/font" Target="fonts/Cabin-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Cabin-bold.fntdata"/><Relationship Id="rId14" Type="http://schemas.openxmlformats.org/officeDocument/2006/relationships/slide" Target="slides/slide7.xml"/><Relationship Id="rId58" Type="http://schemas.openxmlformats.org/officeDocument/2006/relationships/font" Target="fonts/Cabin-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f1afc56590_0_2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f1afc56590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bad5afc961_0_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bad5afc96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bad5afc961_0_10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bad5afc96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bad5afc961_0_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bad5afc96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bad5afc961_0_10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bad5afc961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5aa1b7442b_0_4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5aa1b7442b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their skills by doing a rough copy on regular paper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përmirësojnë aftësitë e tyre duke bërë një kopje të përafërt në letër të rregullt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በመደበኛ ወረቀት ላይ ሻካራ ኮፒ በማድረግ ችሎታቸውን እያሳደጉ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يقوم الناس بتحسين مهاراتهم من خلال عمل نسخة تقريبية على ورق عادي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բարելավում են իրենց հմտությունները՝ սովորական թղթի վրա կոպիտ օրինակ անելով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millora les seves habilitats fent una còpia aproximada en paper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人们通过在普通纸上进行草稿来提高他们的技能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verbeteren hun vaardigheden door een kladversie te maken op gewoon papier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افراد با انجام یک کپی تقریبی روی کاغذ معمولی مهارت های خود را بهبود می بخشند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améliorent leurs compétences en faisant un brouillon sur du papier ordinaire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verbessern ihre Fähigkeiten, indem sie einen Entwurf auf normalem Papier anfertigen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નિયમિત કાગળ પર રફ કોપી કરીને લોકો તેમની કુશળતા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सामान्य कागज़ पर रफ़ कॉपी बनाकर अपने कौशल में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migliorano le proprie competenze realizzando una bozza su carta normale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普通の紙に下書きをすることでスキルが向上している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사람들은 일반 용지에 대략적인 사본을 작성하여 기술을 향상시키고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bi kirina nusxeyek qelew li ser kaxizek birêkûpêk jêhatîyên xwe baştir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meningkatkan kemahiran mereka dengan membuat salinan kasar di atas kertas biasa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സാധാരണ പേപ്പറിൽ ഒരു റഫ് കോപ്പി ചെയ്ത് ആളുകൾ അവരുടെ കഴിവുകൾ മെച്ചപ്പെടുത്തുന്നു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नियमित कागजमा नराम्रो नक्कल गरेर मानिसहरूले आफ्नो सीप सुधार गरिरहेका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په منظم کاغذ کې د کاپي په کولو سره خپل مهارتونه ښه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aprimorando suas habilidades fazendo um rascunho em papel comum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ਬਾਕਾਇਦਾ ਕਾਗਜ਼ਾਂ 'ਤੇ ਮੋਟਾ ਨਕਲ ਕਰਕੇ ਲੋਕ ਆਪਣੇ ਹੁਨਰ ਨੂੰ ਸੁਧਾਰ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совершенствуют свои навыки, делая черновик на обычной бумаге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побољшавају своје вештине радећи грубу копију на обичном папиру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waxay horumarinayaan xirfadahooda iyagoo ku sameynaya nuqul qallafsan warqad caadi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sus habilidades haciendo un borrador en papel normal.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 anu ngaronjatkeun kaahlian maranéhna ku ngalakukeun salinan kasar dina kertas biasa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wanaboresha ujuzi wao kwa kufanya nakala mbaya kwenye karatasi ya kawaida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förbättrar sina färdigheter genom att göra en grov kopia på vanligt papper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Pinagbubuti ng mga tao ang kanilang mga kasanayan sa pamamagitan ng paggawa ng magaspang na kopya sa regular na papel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ரெகுலர் பேப்பரில் ரஃப் காப்பி செய்து மக்கள் தங்கள் திறமையை மேம்படுத்திக் கொள்கிறார்கள்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ผู้คนกำลังพัฒนาทักษะของตนเองโดยการทำสำเนาแบบคร่าวๆ บนกระดาษธรรมดา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normal kağıt üzerinde taslak bir kopya yaparak becerilerini geliştiriyorlar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вдосконалюють свої навички, роблячи чорнову копію на звичайному папері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باقاعدہ کاغذ پر رف کاپی کر کے اپنی صلاحیتوں کو نکھار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cải thiện kỹ năng của mình bằng cách làm bản sao thô trên giấy thông thường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1509ea2f1b_0_1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1509ea2f1b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b915109f4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b915109f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b60a533f89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b60a533f8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skill building</a:t>
            </a:r>
            <a:endParaRPr/>
          </a:p>
          <a:p>
            <a:pPr indent="0" lvl="0" marL="0" rtl="0" algn="l">
              <a:spcBef>
                <a:spcPts val="0"/>
              </a:spcBef>
              <a:spcAft>
                <a:spcPts val="0"/>
              </a:spcAft>
              <a:buNone/>
            </a:pPr>
            <a:r>
              <a:rPr lang="en"/>
              <a:t>line drawing</a:t>
            </a:r>
            <a:endParaRPr/>
          </a:p>
          <a:p>
            <a:pPr indent="0" lvl="0" marL="0" rtl="0" algn="l">
              <a:spcBef>
                <a:spcPts val="0"/>
              </a:spcBef>
              <a:spcAft>
                <a:spcPts val="0"/>
              </a:spcAft>
              <a:buNone/>
            </a:pPr>
            <a:r>
              <a:rPr lang="en"/>
              <a:t>first layer</a:t>
            </a:r>
            <a:endParaRPr/>
          </a:p>
          <a:p>
            <a:pPr indent="0" lvl="0" marL="0" rtl="0" algn="l">
              <a:spcBef>
                <a:spcPts val="0"/>
              </a:spcBef>
              <a:spcAft>
                <a:spcPts val="0"/>
              </a:spcAft>
              <a:buNone/>
            </a:pPr>
            <a:r>
              <a:rPr lang="en"/>
              <a:t>second layer</a:t>
            </a:r>
            <a:endParaRPr/>
          </a:p>
          <a:p>
            <a:pPr indent="0" lvl="0" marL="0" rtl="0" algn="l">
              <a:spcBef>
                <a:spcPts val="0"/>
              </a:spcBef>
              <a:spcAft>
                <a:spcPts val="0"/>
              </a:spcAft>
              <a:buClr>
                <a:schemeClr val="dk1"/>
              </a:buClr>
              <a:buSzPts val="1100"/>
              <a:buFont typeface="Arial"/>
              <a:buNone/>
            </a:pPr>
            <a:r>
              <a:rPr lang="en"/>
              <a:t>adjustment</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12aeceb0b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12aeceb0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现在就培养你的技能，以便以后做好准备！步骤 1. 学习“看”和“看见”之间的区别。步骤 2. 提高你绘制细节的能力。步骤 3. 学习如何绘制角度和阴影。步骤 4. 使用混合使物体看起来更具 3D 效果。步骤 5. 练习观察和绘制面部各个部分。步骤 6. 提高你绘制头发纹理的能力。步骤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کشیدن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Zehmetiyên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तरिकामा सुधार गर्नुहोस्।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Praktek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5aa1b7442b_0_56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5aa1b7442b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5aa1b7442b_0_1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5aa1b7442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keep practicing drawing portraits. Then when we are ready, we are going to start our portrait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will keep practicing skills, and then we will start our portrait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praktikojmë vizatimin e portreteve. Pastaj kur të jemi gati, do të fillojmë projektin tonë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ሥዕልን መለማመዳችንን እንቀጥላለን። ከዚያ ዝግጁ ስንሆን የቁም ፕሮጄክታችንን እንጀምራለን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سنواصل التدرب على رسم البورتريه. وعندما نكون مستعدين، سنبدأ مشروع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շարունակելու ենք դիմանկարներ նկարել: Հետո երբ պատրաստ լինենք, պատրաստվում ենք սկսել մեր դիմանկարային նախագիծը։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 practicant dibuixant retrats. Aleshores, quan estiguem preparats, començarem el nostre projecte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我们将继续练习画肖像。等我们准备好了，就可以开始我们的肖像画项目了。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blijven oefenen met het tekenen van portretten. Als we er klaar voor zijn, beginnen we met ons portretproject.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به تمرین کشیدن پرتره ادامه خواهیم داد. سپس وقتی آماده شدیم، پروژه پرتره خود را شروع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nous entraîner à dessiner des portraits. Puis, quand nous serons prêts, nous commencerons notre projet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weiterhin das Zeichnen von Porträts üben. Wenn wir dann bereit sind, werden wir mit unserem Porträtprojekt beginnen.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પોટ્રેટ દોરવાની પ્રેક્ટિસ કરતા રહીશું. પછી જ્યારે અમે તૈયાર થઈ જઈશું, ત્યારે અમે અમારો પોટ્રેટ પ્રોજેક્ટ શરૂ કરવાના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पोर्ट्रेट बनाने का अभ्यास करते रहेंगे। फिर जब हम तैयार हो जाएँगे, तो अपना पोर्ट्रेट प्रोजेक्ट शुरू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esercitarci a disegnare ritratti. Poi, quando saremo pronti, inizieremo il nostro progetto di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これからも肖像画の練習を続け、準備ができたら肖像画プロジェクトを始めます。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우리는 초상화 그리는 연습을 계속할 거예요. 준비가 되면 초상화 프로젝트를 시작할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pratîka xêzkirina portreyan bidomînin. Dûv re dema ku em amade bûn, em ê dest bi projeya xweya portreyê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terus berlatih melukis potret. Kemudian apabila kami bersedia, kami akan memulakan projek potret kami.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പോർട്രെയ്‌റ്റുകൾ വരയ്ക്കുന്നത് ഞങ്ങൾ പരിശീലിക്കുന്നത് തുടരും. ഞങ്ങൾ തയ്യാറായിക്കഴിഞ്ഞാൽ, ഞങ്ങൾ ഞങ്ങളുടെ പോർട്രെയ്റ്റ് പ്രോജക്റ്റ് ആരംഭിക്കാൻ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चित्र कोर्ने अभ्यास गरिरहने छौँ। त्यसपछि हामी तयार हुँदा, हामी हाम्रो पोर्ट्रेट परियोजना सुरु गर्न जाँदैछौं।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انځورونو د انځورولو تمرین ته دوام ورکړو. بیا کله چې موږ چمتو یو، موږ به زموږ د انځور پروژه پیل 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continuar praticando o desenho de retratos. Depois, quando estivermos prontos, começaremos nosso projeto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ਪੋਰਟਰੇਟ ਬਣਾਉਣ ਦਾ ਅਭਿਆਸ ਕਰਦੇ ਰਹਾਂਗੇ। ਫਿਰ ਜਦੋਂ ਅਸੀਂ ਤਿਆਰ ਹਾਂ, ਅਸੀਂ ਆਪਣਾ ਪੋਰਟਰੇਟ ਪ੍ਰੋਜੈਕਟ ਸ਼ੁਰੂ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продолжим практиковаться в рисовании портретов. А когда будем готовы, начнём наш проект.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вежбамо цртање портрета. Онда када будемо спремни, започећемо наш пројекат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ku celcelinta sawirida sawirada. Kadib markaan diyaargarowno, waxaan bilaabaynaa mashruucayaga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Seguiremos practicando el dibujo de retratos. Cuando estemos listos, comenzaremos nuestro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terus latihan ngagambar potret. Teras nalika urang siap, urang badé ngamimitian proyék potret urang.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kufanya mazoezi ya kuchora picha. Kisha tukiwa tayari, tutaanza mradi wetu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träna på att rita porträtt. Sen när vi är klara så ska vi starta vårt porträttprojekt.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Patuloy kaming magsasanay sa pagguhit ng mga larawan. Pagkatapos kapag handa na kami, sisimulan na namin ang aming portrait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ஓவியங்களை வரைவதை தொடர்ந்து பயிற்சி செய்து வருகிறோம். பின்னர் நாங்கள் தயாரானதும், எங்கள் உருவப்படத் திட்டத்தைத் தொடங்கப் போகிறோம்.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เราจะฝึกวาดภาพเหมือนกันต่อไป พอพร้อมแล้ว เราก็จะเริ่มโปรเจกต์วาดภาพเหมือนกัน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çizme pratiğine devam edeceğiz. Hazır olduğumuzda portre projemize başlayacağız.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будемо продовжувати вправлятися в малюванні портретів. Тоді, коли ми будемо готові, ми збираємося розпочати наш портретний проект.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پورٹریٹ ڈرائنگ کی مشق کرتے رہیں گے۔ پھر جب ہم تیار ہوں گے، ہم اپنا پورٹریٹ پروجیکٹ شروع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luyện tập vẽ chân dung. Sau đó, khi đã sẵn sàng, chúng ta sẽ bắt đầu dự án vẽ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115c0e5efe_0_12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115c0e5efe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7d3ce98a6e_0_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7d3ce98a6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7d3ce98a6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7d3ce98a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5aa1b7442b_0_68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5aa1b7442b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Nearly all of you have good photos now!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Pothuajse të gjithë ju keni foto të mira tani!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ሁላችሁም ማለት ይቻላል አሁን ጥሩ ፎቶዎች አላችሁ!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الآن أصبح لدى جميعكم تقريبًا صور جيدة!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Գրեթե բոլորդ այժմ լավ լուսանկարներ ունեք: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Gairebé tots teniu bones fotos 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现在几乎每个人都有好照片了！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Bijna allemaal hebben jullie nu goede foto's!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تقریباً همه شما اکنون عکس های خوبی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avez presque tous de bonnes photos maintenant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Fast alle von euch haben jetzt gute Fotos!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લગભગ બધા પાસે હવે સારા ફોટા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आपमें से लगभग सभी के पास अच्छी तस्वीरें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Quasi tutti voi avete delle belle foto adesso!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皆さんのほぼ全員が良い写真を撮れました!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여러분 중 대부분이 이제 좋은 사진을 가지고 계시네요!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Hema hema we hemûyan niha wêneyên baş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Hampir semua anda mempunyai gambar yang bagus sekarang!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നിങ്ങൾക്കെല്ലാവർക്കും നല്ല ഫോട്ടോകൾ ഉണ്ട്!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लगभग सबैसँग अहिले राम्रा तस्बिरहरू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نږدې ټول اوس ښه عکسونه 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Quase todos vocês têm boas fotos agora!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ਤੁਹਾਡੇ ਲਗਭਗ ਸਾਰਿਆਂ ਕੋਲ ਹੁਣ ਚੰਗੀਆਂ ਫੋਟੋਆਂ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Почти у всех вас теперь есть хорошие фотографии!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Скоро сви сада имате добре фотографије!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dhowaad dhammaantiin waxaad haysataa sawiro wanaagsan hadda!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¡Casi todos tenéis buenas fotos ahora!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Ampir sadayana anjeun gaduh poto anu saé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Takriban nyote mna picha nzuri sasa!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Nästan alla av er har bra bilder nu!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Halos lahat kayo ay may magagandang larawan ngayon!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கிட்டத்தட்ட உங்கள் அனைவரிடமும் இப்போது நல்ல புகைப்படங்கள் உள்ளன!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ตอนนี้พวกคุณเกือบทุกคนมีรูปดีๆ 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Artık hemen hemen hepinizin güzel fotoğrafları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Майже у всіх вас тепер гарні фотографії!</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کے تقریباً سبھی کے پاس اب اچھی تصاویر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Bây giờ hầu như tất cả các bạn đều có ảnh đẹp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bad5afc961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bad5afc9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b9fd3014d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b9fd3014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b9fd3014d3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b9fd3014d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5aa1b7442b_0_7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5aa1b7442b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does not have to be you if you are feeling shy!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Nuk duhet të jeni ju nëse ndiheni të turpshëm!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ዓይን አፋር እየተሰማህ ከሆነ አንተ መሆን የለበትም!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يجب أن تكون أنت إذا كنت تشعر بالخجل!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Պարտադիր չէ, որ դուք լինեք, եթե ամաչկոտ եք զգում: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cal que siguis tu si et sents tímid!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如果您感到害羞，那不一定是您！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hoeft niet aan jou te liggen als je je verlegen voelt!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احساس خجالتی می کنید لازم نیست شما باشید!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 n’est pas forcément vous qui êtes timide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schüchtern sind, muss das nicht an Ihnen liegen!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શરમાતા હોવ તો તે તમારે હોવું જરૂરી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 शर्म महसूस कर रहे हैं तो यह जरूरी नहीं कि आप 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devi essere tu a sentirti timido!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恥ずかしいと感じているなら、それはあなたである必要はありません！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당신이 수줍어하는 게 꼭 당신일 필요는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hûn xwe şermokî hîs bikin ne hewce ye ku hûn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Ia tidak semestinya anda jika anda berasa malu!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ലജ്ജ തോന്നുന്നുവെങ്കിൽ അത് നിങ്ങളായിരിക്കണമെന്നില്ല!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लजालु महसुस गर्दै हुनुहुन्छ भने यो तपाईं हुनु आवश्यक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اړینه نده چې تاسو د شرم احساس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precisa ser você se estiver se sentindo tímido!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ਸ਼ਰਮ ਮਹਿਸੂਸ ਕਰ ਰਹੇ ਹੋ ਤਾਂ ਇਹ ਤੁਹਾਡੇ ਹੋਣ ਦੀ ਜ਼ਰੂਰਤ ਨਹੀਂ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смущаетесь, это не обязательно должны быть вы!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морате да будете ви ако се осећате стидљиво!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Qasab maaha in aad noqoto haddii aad dareemayso xishood!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tienes que ser tú si te sientes tímido!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Henteu kedah anjeun upami anjeun ngarasa isin!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Sio lazima kuwa wewe ikiwa unajisikia aibu!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behöver inte vara du om du känner dig blyg!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kailangang ikaw kung nahihiya 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வெட்கப்படுகிறீர்கள் என்றால் அது நீங்களாக இருக்க வேண்டிய அவசியமில்லை!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ไม่จำเป็นต้องเป็นคุณหากคุณรู้สึกเขินอาย!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Eğer utangaç hissediyorsanız, bunun sorumlusu siz olmak zorunda değilsiniz!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соромитесь, це не обов’язково повинні бути ви!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شرم محسوس کر رہے ہیں تو یہ آپ کا ہونا ضروری نہیں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Không nhất thiết phải là bạn mới cảm thấy ngại ngùng!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5aa1b7442b_0_8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5aa1b7442b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change your mind and send a new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të ndryshoni mendje dhe të dërgoni një foto të 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ሃሳብህን መቀየር እና አዲስ ፎቶ መላክ ትችላለህ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تغيير رأيك وإرسال صورة جديدة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փոխել ձեր միտքը և ուղարկել նոր լուսանկար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Pots canviar d'opinió i enviar una nova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您可以改变主意并发送新照片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kunt van gedachten veranderen en een nieuwe foto sturen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 توانید نظر خود را تغییر دهید و یک عکس جدید ارسال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changer d'avis et envoyer une nouvelle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Ihre Meinung ändern und ein neues Foto senden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તમારો વિચાર બદલી શકો છો અને નવો ફોટો મોકલી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अपना विचार बदल सकते हैं और एक नई तस्वीर भेज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cambiare idea e inviare una nuova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気が変わって新しい写真を送ることもできます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마음을 바꿔서 새로운 사진을 보낼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hişê xwe biguherînin û wêneyek nû bişînin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mengubah fikiran anda dan menghantar foto baharu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മനസ്സ് മാറ്റി ഒരു പുതിയ ഫോട്ടോ അയയ്ക്കാം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आफ्नो मन परिवर्तन र नयाँ फोटो पठाउन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خپل فکر بدل کړئ او یو نوی عکس واستوئ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mudar de ideia e enviar uma nova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ਆਪਣਾ ਮਨ ਬਦਲ ਸਕਦੇ ਹੋ ਅਤੇ ਕੋਈ ਨਵੀਂ ਫੋਟੋ ਨੂੰ ਭੇਜ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передумать и отправить новую фотографию.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се предомислити и послати нову фотографију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Waad bedeli kartaa maskaxdaada oo waxaad diri kartaa sawir cusub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cambiar de opinión y enviar una nueva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bisa ngarobah pikiran anjeun sarta ngirim poto anyar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kubadilisha mawazo yako na kutuma picha mpya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ändra dig och skicka ett nytt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mong baguhin ang iyong isip at magpadala ng bagong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உங்கள் எண்ணத்தை மாற்றி புதிய புகைப்படத்தை அனுப்பலாம்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คุณสามารถเปลี่ยนใจและส่งรูปภาพใหม่ได้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Fikrinizi değiştirebilir ve yeni bir fotoğraf gönderebilirsiniz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передумати і надіслати нове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اپنا خیال بدل سکتے ہیں اور ایک نئی تصویر بھیج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thay đổi ý định và gửi một bức ảnh mới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5aa1b7442b_0_10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5aa1b7442b_0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sure that there is lots of detail on your face and hair, and that you should have light going from light to dark across your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Sigurohuni që të ketë shumë detaje në fytyrën dhe flokët tuaj dhe se duhet të keni dritë që kalon nga drita në errësirë në të gjithë fytyrën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በፊትዎ እና በፀጉርዎ ላይ ብዙ ዝርዝሮች መኖራቸውን እና ከብርሃን ወደ ጨለማ የሚወጣ ብርሃን እንዲኖርዎት ያረጋግጡ።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تأكد من وجود الكثير من التفاصيل على وجهك وشعرك، ويجب أن يكون هناك ضوء يتدرج من الفاتح إلى الداكن عبر وجهك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Համոզվեք, որ ձեր դեմքի և մազերի վրա շատ դետալներ կան, և որ ձեր դեմքի վրա լույսը լույսից մթություն է անցնում: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Assegureu-vos que hi hagi molts detalls a la cara i al cabell, i que la llum va de clar a fosca a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确保你的脸和头发上有很多细节，并且你的脸上应该有从亮到暗的光线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Zorg ervoor dat er veel details in je gezicht en haar zitten, en dat er licht van licht naar donker over je gezicht gaat.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اطمینان حاصل کنید که جزئیات زیادی روی صورت و موهای شما وجود دارد و باید نور را از روشن به تاریکی در سراسر صورت خود داشته باشید.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Assurez-vous qu'il y a beaucoup de détails sur votre visage et vos cheveux, et que la lumière doit aller du clair au foncé sur votre visage.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Stellen Sie sicher, dass Ihr Gesicht und Ihre Haare viele Details aufweisen und dass das Licht über Ihr Gesicht von hell nach dunkel verläuft.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ખાતરી કરો કે તમારા ચહેરા અને વાળ પર ઘણી બધી વિગતો છે અને તમારે તમારા ચહેરા પર પ્રકાશથી અંધારા તરફ જતો પ્રકાશ હોવો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सुनिश्चित करें कि आपके चेहरे और बालों पर बहुत सारी बारीकियां हों, और आपके चेहरे पर प्रकाश हल्के से गहरे रंग की ओर जा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Assicurati che ci siano molti dettagli sul tuo viso e sui tuoi capelli e che la luce passi dal chiaro allo scuro sul tuo viso.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顔と髪にたくさんのディテールがあり、顔全体に明るい部分から暗い部分まで光が移り変わっていることを確認してください。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얼굴과 머리카락에 많은 디테일이 있는지 확인하고 얼굴 전체에 밝은 빛에서 어두운 빛으로 빛이 퍼져나가도록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Piştrast bikin ku li ser rû û porê we gelek hûrgulî hene, û divê hûn ronahiyek ji ronahiyê berbi tarîtiyê li ser rûyê we hebe.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Pastikan bahawa terdapat banyak perincian pada muka dan rambut anda, dan anda harus mempunyai cahaya dari terang ke gelap di seluruh wajah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മുഖത്തും മുടിയിലും ധാരാളം വിശദാംശങ്ങളുണ്ടെന്നും നിങ്ങളുടെ മുഖത്തുടനീളം വെളിച്ചത്തിൽ നിന്ന് ഇരുട്ടിലേക്ക് വെളിച്ചം പോകുന്നുണ്ടെന്നും ഉറപ്പാക്കുക.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सुनिश्चित गर्नुहोस् कि तपाईको अनुहार र कपालमा धेरै विवरणहरू छन्, र तपाईको अनुहारमा उज्यालोबाट अँध्यारोमा उज्यालो हुनुपर्दछ।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ډاډ ترلاسه کړئ چې ستاسو په مخ او ویښتو کې ډیری توضیحات شتون لري، او دا چې تاسو باید ستاسو په مخ کې د رڼا څخه تیاره ته رڼا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Certifique-se de que haja muitos detalhes em seu rosto e cabelo, e que a luz deve variar de claro a escuro em seu rosto.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ਸੁਨਿਸ਼ਚਿਤ ਕਰੋ ਕਿ ਤੁਹਾਡੇ ਚਿਹਰੇ ਅਤੇ ਵਾਲਾਂ 'ਤੇ ਬਹੁਤ ਸਾਰੇ ਵੇਰਵੇ ਹਨ, ਅਤੇ ਇਹ ਕਿ ਤੁਹਾਡੇ ਚਿਹਰੇ 'ਤੇ ਰੌਸ਼ਨੀ ਤੋਂ ਹਨੇਰੇ ਤੱਕ ਰੌਸ਼ਨੀ ਹੋਣੀ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Убедитесь, что на вашем лице и волосах достаточно деталей, а свет должен переходить от светлого к темному по всему лицу.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Уверите се да има пуно детаља на вашем лицу и коси, и да вам треба да светлост иде од светле до тамне преко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Hubi in ay tafaasiil badan ku jiraan wejigaaga iyo timahaaga, iyo in aad leedahay iftiin u socda iftiin una gudba wajigaaga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Asegúrate de que haya muchos detalles en tu rostro y cabello, y que la luz pase de clara a oscura en todo tu rostro.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Pastikeun yén aya seueur detil dina ramo sareng rambut anjeun, sareng anjeun kedah gaduh cahaya tina terang ka poék dina ramo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Hakikisha kuwa kuna maelezo mengi kwenye uso na nywele zako, na kwamba unapaswa kuwa na mwanga kutoka kwenye mwanga hadi giza kwenye uso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till att det finns massor av detaljer i ditt ansikte och hår, och att du ska ha ljus som går från ljust till mörkt i ansiktet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Tiyaking maraming detalye sa iyong mukha at buhok, at dapat ay mayroon kang liwanag mula sa liwanag hanggang sa madilim sa iyong mukha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முகம் மற்றும் கூந்தலில் நிறைய விவரங்கள் இருப்பதையும், உங்கள் முகம் முழுவதும் வெளிச்சத்திலிருந்து இருட்டாக வெளிச்சம் வருவதையும் உறுதிப்படுத்திக் கொள்ளுங்கள்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ให้แน่ใจว่ามีรายละเอียดมากมายบนใบหน้าและเส้นผมของคุณ และคุณควรมีแสงจากสว่างไปมืดบนใบหน้าของคุณ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Yüzünüzde ve saçınızda çok fazla ayrıntı olduğundan ve yüzünüzde açık renkten koyu renge doğru ışık geçişi olduğundan emin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Переконайтеся, що на вашому обличчі та волоссі багато деталей, а на обличчі має бути світло, що переходило від світлого до темного.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بات کو یقینی بنائیں کہ آپ کے چہرے اور بالوں پر بہت ساری تفصیلات موجود ہیں، اور یہ کہ آپ کے چہرے پر روشنی روشنی سے تاریک کی طرف جاتی ہو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Đảm bảo rằng có nhiều chi tiết trên khuôn mặt và mái tóc của bạn, và bạn phải có ánh sáng chuyển từ sáng sang tối trên khuôn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0813945ecb_1_1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0813945ecb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5aa1b7442b_0_111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5aa1b7442b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will NOT be able to process and print your photos during class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NUK do të jem në gjendje të përpunoj dhe printoj fotot tuaja gjatë orës së mësimit.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ጊዜ ፎቶዎችህን ማሰራት እና ማተም አልችልም።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لن أتمكن من معالجة صورك وطباعتها أثناء وقت الفصل الدراسي.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չեմ կարողանա մշակել և տպել ձեր լուսանկարները դասի ժամանակ: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podré processar i imprimir les teves fotos durant l'hora de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我将无法在课堂上处理和打印您的照片。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kan uw foto's NIET verwerken en afdrukken tijdens de les.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نمی‌توانم عکس‌های شما را در طول کلاس پردازش و چاپ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ne pourrai PAS traiter et imprimer vos photos pendant les heures de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kann Ihre Fotos während der Unterrichtszeit NICHT bearbeiten und ausdrucken.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 વર્ગ સમય દરમિયાન તમારા ફોટા પર પ્રક્રિયા અને પ્રિન્ટ કરી શકીશ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 कक्षा के समय में आपकी तस्वीरों को संसाधित और प्रिंट नहीं कर पाऊँगा।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potrò elaborare e stampare le tue foto durante l'orario delle lezioni.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授業中に写真の処理や印刷を行うことはできません。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 시간 동안에는 사진을 처리하거나 인쇄할 수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Ez ê nikaribim di dema dersê de wêneyên we pêvajoyê bikim û çap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TIDAK akan dapat memproses dan mencetak foto anda semasa waktu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 സമയത്ത് എനിക്ക് നിങ്ങളുടെ ഫോട്ടോകൾ പ്രോസസ്സ് ചെയ്യാനും പ്രിൻ്റ് ചെയ്യാനും കഴിയില്ല.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 कक्षाको समयमा तपाईंको फोटोहरू प्रशोधन गर्न र छाप्न सक्षम हुने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زه به نشم کولی د ټولګي په جریان کې ستاسو عکسونه پروسس او چاپ 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poderei processar e imprimir suas fotos durante o horário de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 ਕਲਾਸ ਦੇ ਸਮੇਂ ਦੌਰਾਨ ਤੁਹਾਡੀਆਂ ਫੋਟੋਆਂ ਦੀ ਪ੍ਰਕਿਰਿਆ ਅਤੇ ਪ੍ਰਿੰਟ ਕਰਨ ਦੇ ਯੋਗ ਨਹੀਂ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НЕ смогу обрабатывать и печатать ваши фотографии во время занятий.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Нећу моћи да обрађујем и штампам ваше фотографије током наставе.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 awoodi doono inaan farsameeyo oo daabaco sawiradaada inta lagu jiro wakhtiga fasalka.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podré procesar e imprimir tus fotos durante el tiempo de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Abdi moal tiasa ngolah sareng nyitak poto anjeun salami waktos kelas.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SItaweza kuchakata na kuchapisha picha zako wakati wa darasa.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kommer INTE att kunna bearbeta och skriva ut dina bilder under lektionstid.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ko magagawang iproseso at i-print ang iyong mga larawan sa oras ng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 நேரத்தில் உங்கள் புகைப்படங்களைச் செயலாக்கி அச்சிட முடியாது.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ฉันจะไม่สามารถประมวลผลและพิมพ์ภาพถ่ายของคุณได้ในระหว่างเวลาเรียน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sırasında fotoğraflarınızı işleyip basamayacağım.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НЕ зможу обробити та роздрукувати ваші фотографії під час занять.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میں کلاس کے دوران آپ کی تصاویر پر کارروائی اور پرنٹ نہیں کر سکوں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sẽ KHÔNG thể xử lý và in ảnh của bạn trong giờ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06ff6f1727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06ff6f17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5aa1b7442b_0_12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5aa1b7442b_0_1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How to start making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të filloni të bëni portretin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የእርስዎን የቁም ምስል እንዴት እንደሚጀምሩ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كيفية البدء في رسم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Ինչպես սկսել ձեր դիմանկարը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 començar a fer 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如何开始制作你的肖像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Hoe begin je met het maken van je 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چگونه شروع به ساخت پرتره خود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Comment commencer à réaliser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 beginnen Sie mit der Erstellung Ihres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 બનાવવાનું કેવી રીતે શરૂ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बनाना कैसे शुरू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Come iniziare a realizzare il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肖像画の描き方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초상화를 그리는 방법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Meriv çawa dest bi çêkirina portreya xwe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Bagaimana untuk mula membuat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ഛായാചിത്രം നിർമ്മിക്കുന്നത് എങ്ങനെ ആരംഭിക്കാം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कसरी आफ्नो पोर्ट्रेट बनाउन सुरु गर्न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څنګه خپل انځور جوړول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Como começar a fazer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ਬਣਾਉਣਾ ਕਿਵੇਂ ਸ਼ੁਰੂ ਕਰੀਏ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 начать создавать свой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Како почети да правите свој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Sida loo bilaabo samaynta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Cómo empezar a hacer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Kumaha ngamimitian nyieun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Jinsi ya kuanza kutengeneza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Hur du börjar göra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Paano simulan ang paggawa ng iyong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 எவ்வாறு உருவாக்குவது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วิธีเริ่มต้นสร้างภาพเหมือนของคุณ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 yapmaya nasıl başlayabilirsiniz?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 чого почати робити свій портрет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اپنا پورٹریٹ بنانا کیسے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Làm thế nào để bắt đầu vẽ chân dung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5aa1b7442b_0_13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5aa1b7442b_0_1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the good copy of your portrait, use one sheet of good drawing paper from your folder.  Keep the rest safe.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one sheet of good drawing paper from your folder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 një kopje të mirë të portretit tuaj, përdorni një fletë letre të mirë vizatimi nga dosja juaj.  Mbajeni pjesën tjetër të sigurt.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ለቁም ነገርዎ ቅጂ፣ ከአቃፊዎ ውስጥ አንድ ጥሩ የስዕል ወረቀት ይጠቀሙ።  የቀረውን ደህንነት ይጠብቁ.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للحصول على نسخة جيدة من صورتك الشخصية، استخدم ورقة رسم جيدة من مجلدك. احتفظ بالباقي في مكان آمن.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լավ պատճենի համար օգտագործեք ձեր թղթապանակից լավ նկարչական թղթի մեկ թերթ:  Մնացածը ապահով պահեք: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a la bona còpia del vostre retrat, feu servir un full de bon paper de dibuix de la vostra carpeta.  Mantingueu la resta segura.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为了完美地复制你的肖像，请使用文件夹中的一张优质绘图纸。其余部分请妥善保管。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voor de goede kopie van je portret één vel goed tekenpapier uit je map. Bewaar de rest goed.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کپی خوب پرتره خود، از یک ورق کاغذ طراحی خوب از پوشه خود استفاده کنید.  بقیه را ایمن نگه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Pour une copie impeccable de votre portrait, utilisez une feuille de papier à dessin de bonne qualité de votre chemise. Conservez le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Für die gute Kopie Ihres Porträts verwenden Sie ein Blatt gutes Zeichenpapier aus Ihrer Mappe. Bewahren Sie den Rest sicher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પોટ્રેટની સારી નકલ માટે, તમારા ફોલ્ડરમાંથી સારા ડ્રોઇંગ પેપરની એક શીટનો ઉપયોગ કરો.  બાકીનાને સુરક્ષિત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की अच्छी प्रतिलिपि बनाने के लिए, अपने फ़ोल्डर से अच्छे ड्राइंग पेपर की एक शीट का उपयोग करें। बाकी को सुरक्षित रखें।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una buona copia del tuo ritratto, usa un foglio di buona carta da disegno dalla tua cartella. Conserva il resto in un posto sicuro.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肖像画の良質なコピーには、フォルダーから良質な画用紙を1枚使います。残りは大切に保管してください。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초상화의 좋은 사본을 위해 폴더에서 좋은 도화지 한 장을 사용하세요. 나머지는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kopiyek baş a portreya xwe, yek pelek kaxeza xêzkirina baş ji peldanka xwe bikar bînin.  Yên mayî sax bimînin.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Untuk salinan potret anda yang baik, gunakan satu helaian kertas lukisan yang baik daripada folder anda.  Simpan yang lain selamat.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പോർട്രെയ്‌റ്റിൻ്റെ നല്ല പകർപ്പിന്, നിങ്ങളുടെ ഫോൾഡറിൽ നിന്ന് നല്ല ഡ്രോയിംഗ് പേപ്പറിൻ്റെ ഒരു ഷീറ്റ് ഉപയോഗിക്കുക.  ബാക്കിയുള്ളവ സുരക്ഷിതമായി സൂക്ഷിക്കുക.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पोर्ट्रेटको राम्रो प्रतिलिपिको लागि, तपाईंको फोल्डरबाट राम्रो रेखाचित्र कागजको एउटा पाना प्रयोग गर्नुहोस्।  बाँकी सुरक्षित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د ښه کاپي لپاره، د خپل فولډر څخه د ښه انځور کولو کاغذ یوه پاڼه وکاروئ.  پاتې نور خوندي وساتئ.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uma boa cópia do seu retrato, use uma folha de papel de desenho da sua pasta. Guarde o restante em um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ਦੀ ਚੰਗੀ ਕਾਪੀ ਲਈ, ਆਪਣੇ ਫੋਲਡਰ ਵਿੱਚੋਂ ਚੰਗੇ ਡਰਾਇੰਗ ਪੇਪਰ ਦੀ ਇੱਕ ਸ਼ੀਟ ਦੀ ਵਰਤੋਂ ਕਰੋ।  ਬਾਕੀ ਸੁਰੱਖਿਅਤ ਰੱਖੋ।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качественной копии портрета используйте один лист хорошей бумаги из вашей папки. Остальные сохраните.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добру копију свог портрета, користите један лист доброг папира за цртање из фасцикле.  Остало чувајте на сигурном.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aad u hesho nuqulka wanaagsan ee sawirkaaga, isticmaal hal xaashi oo ah warqad sawir wanaagsan oo laga soo qaaday galkaaga.  Inta soo hadhay 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una buena copia de tu retrato, usa una hoja de buen papel de dibujo de tu carpeta. Guarda el resto en un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Pikeun salinan potret anjeun anu saé, paké hiji lambar kertas gambar anu saé tina polder anjeun.  Tetep sésana 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Kwa nakala nzuri ya picha yako, tumia karatasi moja nzuri ya kuchora kutoka kwenye folda yako.  Weka wengine salama.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 en bra kopia av ditt porträtt, använd ett ark bra ritpapper från din mapp.  Håll resten säkert.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sa magandang kopya ng iyong portrait, gumamit ng isang sheet ng magandang drawing paper mula sa iyong folder.  Panatilihing ligtas ang natitira.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உருவப்படத்தின் நல்ல நகலுக்கு, உங்கள் கோப்புறையிலிருந்து ஒரு நல்ல வரைதல் காகிதத்தைப் பயன்படுத்தவும்.  மீதியை பத்திரமாக வைத்திருங்கள்.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เพื่อสำเนาภาพเหมือนที่ดี ให้ใช้กระดาษวาดรูปคุณภาพดีหนึ่งแผ่นจากแฟ้มของคุณ ส่วนที่เหลือเก็บไว้ให้ปลอดภัย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Portrenizin kaliteli bir kopyası için klasörünüzden kaliteli bir çizim kağıdı kullanın. Geri kalanını güvenli bir yerde saklayın.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гарної копії вашого портрета використовуйте один аркуш гарного паперу для малювання з вашої папки.  Зберігайте решту.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کی اچھی کاپی کے لیے، اپنے فولڈر سے اچھے ڈرائنگ پیپر کی ایک شیٹ استعمال کریں۔  باقی محفوظ رکھیں۔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Để có một bản sao chân dung đẹp, hãy dùng một tờ giấy vẽ tốt từ tập tài liệu. Giữ phần còn lại cẩn thận.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aa1b7442b_0_144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5aa1b7442b_0_1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sure you are drawing on the good copy paper! The rough copy paper is only good for practice.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sure you are drawing on the good copy paper!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Sigurohuni që po vizatoni në një letër të mirë kopje! Letra e përafërt e kopjimit është e mirë vetëm për praktikë.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በጥሩ ቅጂ ወረቀት ላይ መሳልዎን ያረጋግጡ! ሻካራ ኮፒ ወረቀት ለልምምድ ብቻ ጥሩ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تأكد من الرسم على ورق نسخ جيد! الورق الخشن مناسب فقط للتدريب.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Համոզվեք, որ նկարում եք լավ պատճենահանման թղթի վրա: Կոպիտ պատճենահանման թուղթը հարմար է միայն պրակտիկայի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Assegureu-vos que esteu dibuixant al bon paper de còpia! El paper de còpia en brut només és bo per a la pràctica.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一定要用好的复印纸画！粗糙的复印纸只适合练习。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Zorg ervoor dat je op goed kopieerpapier tekent! Het kladpapier is alleen geschikt om te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مطمئن شوید که روی کاغذ کپی خوب نقاشی می کشید! کاغذ کپی خام فقط برای تمرین خوب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Assurez-vous de dessiner sur du bon papier ! Le brouillon ne sert qu'à s'entraîner.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Achten Sie darauf, dass Sie auf gutem Kopierpapier zeichnen! Das raue Kopierpapier eignet sich nur zum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ખાતરી કરો કે તમે સારી નકલ કાગળ પર દોરો છો! રફ કોપી પેપર માત્ર પ્રેક્ટિસ માટે સારું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ध्यान रखें कि आप अच्छे कॉपी पेपर पर ही चित्र बना रहे हैं! रफ़ कॉपी पेपर केवल अभ्यास के लिए ही अच्छा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Assicuratevi di disegnare su carta da fotocopie di buona qualità! La carta da fotocopie ruvida serve solo per esercitarsi.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必ず良質のコピー用紙に描いてください。下書きのコピー用紙は練習用としてのみ使用してください。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좋은 카피지에 그림을 그리세요! 거친 카피지는 연습용으로만 쓰세요.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Bawer bikin ku hûn li ser kaxeza kopî ya baş xêz dikin! Kaxeza kopî ya hişk tenê ji bo pratîkê baş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Pastikan anda melukis di atas kertas salinan yang bagus! Kertas salinan kasar hanya bagus untuk latihan.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നല്ല കോപ്പി പേപ്പറിൽ വരച്ചിട്ടുണ്ടെന്ന് ഉറപ്പാക്കുക! റഫ് കോപ്പി പേപ്പർ പരിശീലനത്തിന് മാത്രം നല്ലതാണ്.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निश्चित गर्नुहोस् कि तपाइँ राम्रो प्रतिलिपि कागजमा चित्रण गर्दै हुनुहुन्छ! रफ प्रतिलिपि कागज अभ्यासको लागि मात्र राम्रो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ډاډ ترلاسه کړئ چې تاسو په ښه کاپي کاغذ باندې رسم کوئ! کاپي کاغذ یوازې د تمرین لپاره ښه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Certifique-se de desenhar em papel de boa qualidade! O papel rascunho só serve para praticar.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ਯਕੀਨੀ ਬਣਾਓ ਕਿ ਤੁਸੀਂ ਚੰਗੀ ਕਾਪੀ ਪੇਪਰ 'ਤੇ ਡਰਾਇੰਗ ਕਰ ਰਹੇ ਹੋ! ਰਫ਼ ਕਾਪੀ ਪੇਪਰ ਹੀ ਅਭਿਆਸ ਲਈ ਵਧੀਆ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Убедитесь, что вы рисуете на хорошей бумаге! Грубая бумага подходит только для практики.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Уверите се да цртате на добром папиру за копирање! Груби папир за копирање је добар само за вежбу.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Hubi inaad ku sawirayso warqadda koobiga ee wanaagsan! Warqadda koobiga qallafsan waxay u fiican tahay oo kaliya ku-dhaqanka.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¡Asegúrate de dibujar en papel de buena calidad! El papel de borrador solo sirve para practicar.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Pastikeun anjeun ngagambar dina kertas salinan anu saé! Kertas salinan kasar ngan ukur saé pikeun latihan.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Hakikisha unachora kwenye karatasi nzuri ya nakala! Karatasi mbaya ya nakala ni nzuri tu kwa mazoezi.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till att du ritar på det bra kopieringspappret! Det grova kopieringspappret är bara bra för övning.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Tiyaking gumuguhit ka sa magandang kopyang papel! Ang magaspang na kopya ng papel ay mabuti lamang para sa pagsasanay.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நல்ல நகல் காகிதத்தில் வரைகிறீர்கள் என்பதை உறுதிப்படுத்திக் கொள்ளுங்கள்! ரஃப் நகல் பேப்பர் பயிற்சிக்கு மட்டுமே நல்லது.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อย่าลืมวาดบนกระดาษถ่ายเอกสารคุณภาพดีนะคะ! กระดาษถ่ายเอกสารแบบหยาบเหมาะกับการฝึกฝนเท่านั้นค่ะ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Kaliteli fotokopi kağıdına çizim yaptığınızdan emin olun! Pürüzlü fotokopi kağıdı sadece pratik yapmak için iyidir.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Переконайтеся, що ви малюєте на якісному копіювальному папері! Грубий копіювальний папір підходить лише для практики.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بات کو یقینی بنائیں کہ آپ اچھے کاپی پیپر پر ڈرائنگ کر رہے ہیں! رف کاپی پیپر صرف مشق کے لیے اچھا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đảm bảo bạn đang vẽ trên loại giấy tốt! Giấy nháp chỉ dùng để luyện tập.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5aa1b7442b_0_15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5aa1b7442b_0_1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Using a light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Përdorimi i një tavoline të lehtë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ጠረጴዛን በመጠቀም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استخدام طاولة الضوء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Օգտագործելով թեթև սեղան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Utilitzant una taula de llum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使用光桌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van een lichttafel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استفاده از میز نور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Utiliser une table lumineuse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Verwendung eines Leuchttisches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ટેબલનો ઉપયોગ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प्रकाश तालिका का उपयोग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Utilizzo di un tavolo luminoso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ライトテーブルの使用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 사용하기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Bikaranîna tabloya sivik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Menggunakan meja yang ringan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ലൈറ്റ് ടേബിൾ ഉപയോഗിച്ച്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 प्रयोग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میز کارول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uma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ਲਾਈਟ ਟੇਬਲ ਦੀ ਵਰਤੋਂ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Использование светового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Коришћење светлосног стола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Isticmaalka miis khafiif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Usando una mesa de luz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Ngagunakeun méja lampu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Kutumia meza nyepesi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Använda ett ljusbord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Gamit ang isang magaan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அட்டவணையைப் பயன்படுத்துதல்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การใช้โต๊ะไฟ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 masası kullanımı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Використання світлового столу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روشنی کی میز کا استعمال کرتے ہوئے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bàn đèn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ba54fd5115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ba54fd511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Two or three people can use a light table at the same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Dy ose tre persona mund të përdorin një tavolinë të lehtë në të njëjtën kohë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ሁለት ወይም ሶስት ሰዎች በአንድ ጊዜ የብርሃን ጠረጴዛን መጠቀም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 لشخصين أو ثلاثة استخدام طاولة ضوء في نفس الوقت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Երկու կամ երեք հոգի կարող են միաժամանակ օգտագործել թեթեւ սեղան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Dues o tres persones poden utilitzar una taula de llum al mateix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两到三个人可以同时使用一个灯桌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Twee of drie personen kunnen tegelijkertijd een lichttafel gebruiken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 یا سه نفر می توانند همزمان از یک میز نور استفاده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Deux ou trois personnes peuvent utiliser une table lumineuse en même temps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Zwei oder drei Personen können gleichzeitig einen Leuchttisch nutzen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 અથવા ત્રણ લોકો એક જ સમયે પ્રકાશ ટેબલનો ઉપયોગ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ही समय में दो या तीन लोग लाइट टेबल का उपयोग कर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Due o tre persone possono utilizzare un tavolo luminoso contemporaneamente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ライトテーブルは2～3人で同時に使用できます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2~3명이 동시에 라이트 테이블을 사용할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Du-sê kes dikarin di heman demê de maseyek sivik bikar 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 atau tiga orang boleh menggunakan meja ringan pada masa yang 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രണ്ടോ മൂന്നോ പേർക്ക് ഒരേ സമയം ലൈറ്റ് ടേബിൾ ഉപയോഗിക്കാം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दुई वा तीन जनाले एकै समयमा लाइट टेबल प्रयोग गर्न सक्छन्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دوه یا درې کسان کولی شي په ورته وخت کې د رڼا میز وکاروي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Duas ou três pessoas podem usar uma mesa de luz ao mesmo tempo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 ਜਾਂ ਤਿੰਨ ਵਿਅਕਤੀ ਇੱਕੋ ਸਮੇਂ ਇੱਕ ਲਾਈਟ ਟੇਬਲ ਦੀ ਵਰਤੋਂ ਕਰ ਸਕਦੇ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Световым столом могут пользоваться два или три человека одновременно.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Двоје или три особе могу истовремено да користе светлосни сто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Laba ama saddex qof ayaa isticmaali kara miis iftiin isku mar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Dos o tres personas pueden utilizar una mesa de luz al mismo tiempo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 atanapi tilu jalma tiasa nganggo méja lampu dina waktos anu sami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wawili au watatu wanaweza kutumia meza nyepesi kwa wakati mmoja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Två eller tre personer kan använda ett ljusbord samtidigt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Dalawa o tatlong tao ang maaaring gumamit ng magaan na mesa nang sabay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இரண்டு அல்லது மூன்று பேர் ஒரே நேரத்தில் லைட் டேபிளைப் பயன்படுத்தலாம்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สามารถใช้โต๊ะไฟพร้อมกันได้สองหรือสามคน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Aynı anda iki veya üç kişi ışık masasını kullanabilir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Світловим столиком можуть користуватися одночасно двоє-троє людей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ایک ہی وقت میں دو یا تین لوگ لائٹ ٹیبل استعمال کر سکتے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Hai hoặc ba người có thể sử dụng bàn đèn cùng một lúc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5aa1b7442b_0_15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5aa1b7442b_0_1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light outlines: Dark outlines mess up your smoothness and the 3D effect.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light outlines: Dark outlines make your drawing look flat.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Përdorni skica të lehta: Konturet e errëta prishin butësinë dhe efektin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ንድፎችን ተጠቀም፡ ጨለማ ዝርዝሮች ቅልጥፍናህን እና የ3-ል ተፅእኖን ያበላሻል።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استخدم الخطوط العريضة الفاتحة: الخطوط العريضة الداكنة تفسد نعومتك وتأثير ثلاثي الأبعاد.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Օգտագործեք բաց ուրվագծեր. մուգ ուրվագծերը խառնում են ձեր հարթությունն ու 3D էֆեկտը: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Utilitzeu contorns clars: els contorns foscos desordenan la vostra suavitat i l'efecte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使用浅色轮廓：深色轮廓会破坏平滑度和 3D 效果。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lichte contouren: Donkere contouren verstoren de gladheid en het 3D-effect.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خطوط روشن استفاده کنید: خطوط تیره صافی و جلوه سه بعدی شما را به هم می زند.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Utilisez des contours clairs : les contours sombres gâchent votre douceur et l'effet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Verwenden Sie helle Umrisse: Dunkle Umrisse beeinträchtigen die Glätte und den 3D-Effekt.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રૂપરેખાનો ઉપયોગ કરો: શ્યામ રૂપરેખા તમારી સરળતા અને 3D અસરને ગડબડ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आउटलाइन का उपयोग करें: गहरी आउटलाइन आपकी चिकनाई और 3D प्रभाव को बिगाड़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Usa contorni chiari: i contorni scuri rovinano la fluidità e l'effetto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明るいアウトラインを使用します。暗いアウトラインは滑らかさと 3D 効果を台無しにします。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밝은 윤곽선을 사용하세요. 어두운 윤곽선을 사용하면 부드러움과 3D 효과가 망가집니다.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Rêzên ronahiyê bikar bînin: Xalên tarî nermbûn û bandora 3D ya we tevlihev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Gunakan garis besar terang: Garis besar gelap mengacaukan kelancaran anda dan kesan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ഔട്ട്‌ലൈനുകൾ ഉപയോഗിക്കുക: ഇരുണ്ട രൂപരേഖകൾ നിങ്ങളുടെ സുഗമവും 3D ഇഫക്‌റ്റും ഇല്ലാതാക്കുന്നു.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रूपरेखाहरू प्रयोग गर्नुहोस्: अँध्यारो रूपरेखाले तपाईंको सहजता र 3D प्रभावलाई गडबड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رڼا بڼې وکاروئ: تیاره خاکه ستاسو نرموالی او د 3D اغیز ګډوډوي.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contornos claros: contornos escuros prejudicam a suavidade e o efeito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ਹਲਕੀ ਰੂਪਰੇਖਾ ਦੀ ਵਰਤੋਂ ਕਰੋ: ਹਨੇਰੇ ਰੂਪਰੇਖਾ ਤੁਹਾਡੀ ਨਿਰਵਿਘਨਤਾ ਅਤੇ 3D ਪ੍ਰਭਾਵ ਨੂੰ ਵਿਗਾੜ ਦਿੰਦੀਆਂ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Используйте светлые контуры: темные контуры портят плавность и 3D-эффект.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Користите светле обрисе: Тамни обриси кваре вашу глаткоћу и 3Д ефекат.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Adeegso dulucda iftiinka: Tilmaanta mugdiga ahi waxay kharribaysaa jilicsanaantaada iyo saamaynta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Utilice contornos claros: los contornos oscuros alteran la suavidad y el efecto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Anggo garis anu terang: Garis anu poék ngaganggu kalancaran anjeun sareng pangaruh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Tumia muhtasari wa mwanga: Muhtasari wa giza huharibu ulaini wako na athari ya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Använd ljusa konturer: Mörka konturer förstör din jämnhet och 3D-effekten.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Gumamit ng mga magaan na outline: Ang mga madilim na outline ay gumugulo sa iyong kinis at sa 3D na epekto.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அவுட்லைன்களைப் பயன்படுத்தவும்: இருண்ட அவுட்லைன்கள் உங்கள் மென்மையையும் 3D விளைவையும் குழப்புகின்றன.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ใช้โครงร่างสีอ่อน: โครงร่างสีเข้มจะทำให้ความเรียบเนียนและเอฟเฟกต์ 3 มิติเสียหาย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Açık hatlar kullanın: Koyu hatlar, pürüzsüzlüğü ve 3 boyutlu efekti bozar.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Використовуйте світлі контури: темні контури зіпсують гладкість і 3D-ефект.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روشنی کا خاکہ استعمال کریں: سیاہ خاکہ آپ کی ہمواری اور 3D اثر کو خراب کر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Sử dụng đường viền sáng: Đường viền tối sẽ làm hỏng độ mượt mà và hiệu ứng 3D.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5aa1b7442b_0_15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5aa1b7442b_0_1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  You are looking through a piece of paper for heaven’s sake! You will capture most of the detail looking at your print at your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Light tables help you with shapes and sizes, not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Tavolinat e lehta ju ndihmojnë me forma dhe madhësi, jo me detaje.  Ju po shikoni nëpër një copë letër për hir të qiellit! Ju do të kapni shumicën e detajeve duke parë printimin tuaj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የብርሃን ጠረጴዛዎች በቅርጾች እና በመጠን ይረዱዎታል, ዝርዝር አይደሉም.  ለመንግሥተ ሰማያት ብላችሁ በወረቀት እያያችሁ ነው! በጠረጴዛዎ ላይ ያለውን ህትመትዎን ሲመለከቱ አብዛኛው ዝርዝሮችን ይይዛሉ።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تُساعدك طاولات الإضاءة على التركيز على الأشكال والأحجام، لا على التفاصيل. أنت تنظر من خلال ورقة، يا إلهي! ستُلتقط معظم التفاصيل عند النظر إلى طباعتك على طاولتك.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Թեթև սեղաններն օգնում են ձեզ ձևերի և չափերի, այլ ոչ թե մանրամասների հարցում:  Դուք թղթի կտոր եք նայում հանուն դրախտի: Դուք կգրանցեք մանրամասների մեծ մասը՝ նայելով ձեր տպագրությանը ձեր սեղանի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taules lleugeres us ajuden amb les formes i mides, no amb els detalls.  Esteu mirant un tros de paper per amor del cel! Captaràs la major part dels detalls mirant la teva impressió a la teva taula.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看片台能帮你捕捉形状和尺寸，而不是细节。你看的可是一张纸啊！你坐在看片台上看照片，就能捕捉到大部分细节。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Lichttafels helpen je met vormen en maten, niet met details. Je kijkt immers door een stuk papier! Je legt de meeste details vast als je naar je print op je tafel kijkt.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میزهای سبک به شما در اشکال و اندازه کمک می کنند، نه جزئیات.  شما به خاطر بهشت از طریق یک تکه کاغذ نگاه می کنید! شما بیشتر جزئیات را با نگاهی به چاپ خود در میز خود ثبت خواهید کرد.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tables lumineuses vous aident à travailler les formes et les tailles, pas les détails. Vous regardez à travers une feuille de papier, bon sang ! Vous capturerez la plupart des détails en regardant votre tirage sur votre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Leuchttische helfen Ihnen bei Formen und Größen, nicht bei Details. Sie schauen durch ein Stück Papier, um Himmels willen! Die meisten Details erfassen Sie, wenn Sie Ihren Ausdruck am Tisch betrachten.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પ્રકાશ કોષ્ટકો તમને આકારો અને કદમાં મદદ કરે છે, વિગતો નહીં.  તમે સ્વર્ગની ખાતર કાગળના ટુકડાને જોઈ રહ્યા છો! તમે તમારા ટેબલ પર તમારી પ્રિન્ટ જોઈને મોટાભાગની વિગતો મેળવશો.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लाइट टेबल आपको आकार और नाप समझने में मदद करती हैं, न कि बारीकियाँ। आप तो बस कागज़ के एक टुकड़े को देख रहे हैं! आप अपनी टेबल पर रखे प्रिंट को देखकर ज़्यादातर बारीकियाँ कैद कर लेंगे।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tavoli luminosi ti aiutano con forme e dimensioni, non con i dettagli. Stai guardando attraverso un foglio di carta, per l'amor del cielo! Catturerai la maggior parte dei dettagli guardando la tua stampa sul tavolo.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ライトテーブルは形やサイズを測るのに役立ち、ディテールは測れません。そもそも、紙を通して見ているのですから！テーブルでプリントを見れば、ほとんどのディテールを捉えることができるでしょう。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라이트 테이블은 모양과 크기를 잡는 데 도움이 될 뿐, 디테일을 잡는 데는 도움이 되지 않습니다. 맙소사, 종이를 들여다보는 거죠! 테이블에서 인쇄물을 보면 디테일의 대부분을 포착할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Tabloyên ronahiyê bi şekl û mezinan, ne bi hûrgulî, ji we re dibin alîkar.  Hûn ji bo xatirê bihuştê li kaxezek dinêrin! Hûn ê piraniya hûrguliyan li çapa xwe li ser maseya xwe binihêrin.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Meja ringan membantu anda dengan bentuk dan saiz, bukan perincian.  Anda sedang mencari sekeping kertas demi syurga! Anda akan menangkap sebahagian besar butiran melihat cetakan anda di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ടേബിളുകൾ ആകൃതിയിലും വലുപ്പത്തിലും നിങ്ങളെ സഹായിക്കുന്നു, വിശദാംശങ്ങളല്ല.  നിങ്ങൾ സ്വർഗ്ഗത്തിനുവേണ്ടി ഒരു കടലാസുതുണ്ടിലൂടെ നോക്കുകയാണ്! നിങ്ങളുടെ ടേബിളിൽ നിങ്ങളുടെ പ്രിൻ്റ് നോക്കുമ്പോൾ മിക്ക വിശദാംശങ്ങളും നിങ്ങൾ പിടിച്ചെടുക്കും.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हल्का टेबलहरूले तपाईंलाई आकार र साइजहरूमा मद्दत गर्दछ, विवरण होइन।  तपाईं स्वर्गको लागि कागजको टुक्रा हेर्दै हुनुहुन्छ! तपाइँ तपाइँको तालिका मा तपाइँको प्रिन्ट हेर्दै धेरै विवरणहरु कैद गर्नुहुनेछ।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رڼا میزونه تاسو سره د شکلونو او اندازو سره مرسته کوي، نه توضیحات.  تاسو د جنت لپاره د کاغذ د یوې ټوټې په لټه کې یاست! تاسو به ډیری توضیحات په خپل میز کې ستاسو د چاپ په لټه کې ونیسئ.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Mesas de luz ajudam você com formas e tamanhos, não com detalhes. Você está olhando através de um pedaço de papel, pelo amor de Deus! Você vai capturar a maior parte dos detalhes olhando para a sua impressão na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ਲਾਈਟ ਟੇਬਲ ਆਕਾਰਾਂ ਅਤੇ ਆਕਾਰਾਂ ਵਿੱਚ ਤੁਹਾਡੀ ਮਦਦ ਕਰਦੇ ਹਨ, ਵੇਰਵੇ ਨਹੀਂ।  ਤੁਸੀਂ ਸਵਰਗ ਦੀ ਖ਼ਾਤਰ ਕਾਗਜ਼ ਦੇ ਟੁਕੜੇ ਨੂੰ ਦੇਖ ਰਹੇ ਹੋ! ਤੁਸੀਂ ਆਪਣੀ ਮੇਜ਼ 'ਤੇ ਆਪਣੇ ਪ੍ਰਿੰਟ ਨੂੰ ਦੇਖਦੇ ਹੋਏ ਜ਼ਿਆਦਾਤਰ ਵੇਰਵੇ ਨੂੰ ਹਾਸਲ ਕਰੋਗੇ।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Световые столы помогают вам определить формы и размеры, но не детали. Вы же смотрите сквозь лист бумаги! Вы запечатлеете большинство деталей, глядя на отпечаток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Светлосни столови вам помажу са облицима и величинама, а не детаљима.  Гледаш кроз парче папира забога! Ухватићете већину детаља гледајући своју штампу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Miisaska khafiifka ah waxay kaa caawinayaan qaababka iyo cabbirrada, ma aha faahfaahin.  Waxaad ka dhex eegaysaa warqad jannada aawadeed! Waxaad qabsan doontaa inta badan faahfaahinta adoo eegaya daabacaada miiskaaga.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mesas de luz te ayudan con las formas y tamaños, no con los detalles. ¡Estás mirando a través de un trozo de papel, por Dios! Captarás la mayor parte del detalle mirando tu impresión en la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tabél lampu mantuan Anjeun ku wangun jeung ukuran, teu rinci.  Anjeun milarian salembar kertas demi surga! Anjeun bakal nangkep sabagéan ageung detil ningali citak anjeun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Majedwali mepesi hukusaidia kwa maumbo na saizi, sio maelezo.  Unatafuta kipande cha karatasi kwa ajili ya mbinguni! Utachukua maelezo mengi ukiangalia chapa yako kwenye jedwali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Ljusbord hjälper dig med former och storlekar, inte detaljer.  Du tittar genom ett papper för guds skull! Du kommer att fånga de flesta detaljer när du tittar på ditt tryck vid ditt 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Tinutulungan ka ng mga light table sa mga hugis at sukat, hindi sa detalye.  Naghahanap ka sa isang piraso ng papel para sa kapakanan ng langit! Makukuha mo ang karamihan sa detalye ng pagtingin sa iyong pag-print sa iyong talahanayan.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ஒளி அட்டவணைகள் வடிவங்கள் மற்றும் அளவுகளில் உங்களுக்கு உதவுகின்றன, விவரங்கள் அல்ல.  நீங்கள் சொர்க்கத்திற்காக ஒரு துண்டு காகிதத்தை பார்க்கிறீர்கள்! உங்கள் டேபிளில் உங்கள் பிரிண்ட்டைப் பார்க்கும் பெரும்பாலான விவரங்களை நீங்கள் கைப்பற்றுவீர்கள்.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โต๊ะไฟช่วยให้คุณเห็นรูปทรงและขนาดได้ชัดเจน ไม่ใช่รายละเอียด คุณกำลังมองผ่านกระดาษแผ่นหนึ่งอยู่นะ! คุณจะเก็บรายละเอียดส่วนใหญ่ได้เมื่อมองดูงานพิมพ์บนโต๊ะของคุณ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Işıklı masalar, detaylara değil, şekillere ve boyutlara odaklanmanıza yardımcı olur. Tanrı aşkına, sadece bir kağıt parçasına bakıyorsunuz! Masanızda baskınıza bakarken detayların çoğunu yakalayacaksınız.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Світлові столи допомагають вам із формами та розмірами, а не деталями.  Ви переглядаєте аркуш паперу, заради бога! Ви зафіксуєте більшість деталей, дивлячись на свій відбиток за столом.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ہلکی میزیں شکلوں اور سائزوں میں آپ کی مدد کرتی ہیں، تفصیل سے نہیں۔  آپ جنت کی خاطر کاغذ کے ٹکڑے کو تلاش کر رہے ہیں! آپ اپنی میز پر اپنے پرنٹ کو دیکھتے ہوئے زیادہ تر تفصیل حاصل کر لیں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Bàn ánh sáng giúp bạn nhìn rõ hình dạng và kích thước, chứ không phải chi tiết. Trời ơi, bạn đang nhìn xuyên qua một tờ giấy! Bạn sẽ nắm bắt được hầu hết các chi tiết khi nhìn vào bản in trên bàn.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ba54fd5115_0_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ba54fd5115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can't see it, don't draw it. You will be able to see details clearly later after you take your papers apart back at your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can't see it, don't draw it. Draw more details at your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mund ta shihni, mos e vizatoni. Do të mund t'i shihni qartë detajet më vonë pasi t'i ndani letrat në tryezën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ካላዩት አይስሉት። በኋላ ላይ ወረቀቶቹን ለይተው ወደ ጠረጴዛዎ ከመለሱ በኋላ ዝርዝሮችን ማየት ይችላሉ።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تستطع رؤيته، فلا ترسمه. ستتمكن من رؤية التفاصيل بوضوح لاحقًا بعد تفكيك أوراقك وإعادتها إلى مكتبك.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չես տեսնում, մի՛ նկարիր: Դուք կկարողանաք պարզ տեսնել մանրամասները ավելի ուշ, երբ ձեր թղթերը սեղանի մոտ ետ կհանեք: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el pots veure, no el dibuixis. Podreu veure els detalls amb claredat més tard després de desmuntar els vostres papers al vostre escriptori.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如果你看不到，就不要画。等你把纸放回桌子上拆开后，就能清楚地看到细节了。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het niet kunt zien, teken het dan niet. Je zult de details later duidelijk kunnen zien, nadat je je papieren weer aan je bureau hebt uitgepakt.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نمی توانید آن را ببینید، آن را نکشید. بعد از اینکه کاغذهایتان را پشت میزتان جدا کردید، می‌توانید جزئیات را به وضوح ببینید.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ne le voyez pas, ne le dessinez pas. Vous pourrez voir clairement les détails plus tard, une fois que vous aurez trié vos papiers à votre bureau.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es nicht sehen können, zeichnen Sie es nicht. Sie werden die Details später deutlich erkennen können, wenn Sie Ihre Papiere wieder an Ihrem Schreibtisch auseinandernehmen.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તેને જોઈ શકતા નથી, તો તેને દોરશો નહીં. તમે તમારા કાગળો તમારા ડેસ્ક પર પાછા લઈ ગયા પછી તમે વિગતો સ્પષ્ટપણે જોઈ શકશો.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 इसे नहीं देख पा रहे हैं, तो इसे न बनाएँ। बाद में जब आप अपने डेस्क पर कागज़ों को खोलेंगे, तो आपको विवरण साफ़ दिखाई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riesci a vederlo, non disegnarlo. Potrai vedere i dettagli chiaramente più tardi, quando avrai riordinato i fogli sulla scrivania.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見えないなら描かないでください。後で机に戻って書類を整理すれば、細部まではっきりと見えるようになります。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보이지 않으면 그리지 마세요. 나중에 책상에 서류를 다시 놓고 보면 자세히 볼 수 있을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Heke hûn nikarin wê bibînin, wê xêz nekin. Piştî ku hûn kaxezên xwe li ser maseya xwe ji hev veqetînin, hûn ê paşê hûrguliyan bi zelalî bibînin.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dapat melihatnya, jangan lukisnya. Anda akan dapat melihat butiran dengan jelas kemudian selepas anda mengasingkan semula kertas anda di meja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നിങ്ങൾക്ക് അത് കാണാൻ കഴിയുന്നില്ലെങ്കിൽ, അത് വരയ്ക്കരുത്. നിങ്ങളുടെ പേപ്പറുകൾ മേശപ്പുറത്ത് തിരിച്ച് എടുത്തതിന് ശേഷം നിങ്ങൾക്ക് പിന്നീട് വിശദാംശങ്ങൾ വ്യക്തമായി കാണാൻ കഴിയും.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 यसलाई देख्न सक्नुहुन्न भने, यसलाई कोर नगर्नुहोस्। तपाईंले आफ्नो डेस्कमा आफ्ना कागजहरू अलग गरेपछि तपाईंले विवरणहरू स्पष्ट रूपमा हेर्न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یې نه شئ لیدلی، مه یې رسم کړئ. تاسو به وکولی شئ وروسته له دې چې تاسو خپل کاغذونه په خپل میز کې جلا کړئ وروسته به توضیحات په روښانه ډول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consegue ver, não desenhe. Você conseguirá ver os detalhes claramente mais tarde, depois de desmontar seus papéis e voltar para a mesa.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ਤੁਸੀਂ ਇਸਨੂੰ ਨਹੀਂ ਦੇਖ ਸਕਦੇ, ਤਾਂ ਇਸਨੂੰ ਨਾ ਖਿੱਚੋ। ਜਦੋਂ ਤੁਸੀਂ ਆਪਣੇ ਕਾਗਜ਼ਾਂ ਨੂੰ ਆਪਣੇ ਡੈਸਕ 'ਤੇ ਵਾਪਸ ਲੈ ਜਾਂਦੇ ਹੋ ਤਾਂ ਤੁਸੀਂ ਬਾਅਦ ਵਿੱਚ ਵੇਰਵੇ ਸਪਸ਼ਟ ਤੌਰ 'ਤੇ ਦੇਖ ਸਕੋਗੇ।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видите, не рисуйте. Вы сможете чётко разглядеть детали позже, когда разберёте свои бумаги за столом.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га не видите, немојте га цртати. Касније ћете моћи јасно да видите детаље након што раздвојите папире на свом столу.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aadan arki karin, ha sawirin. Waxaad awoodi doontaa inaad si cad u aragto faahfaahinta hadhow ka dib markaad kala soo baxdo waraaqahaaga miiskaaga.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lo ves, no lo dibujes. Podrás ver los detalles con claridad más tarde, cuando desmontes tus papeles en tu escritorio.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henteu tiasa ningali, tong digambar. Anjeun bakal tiasa ningali detil écés engké saatos anjeun ngabongkar makalah anjeun dina méja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huwezi kuiona, usiichore. Utaweza kuona maelezo wazi baadaye baada ya kutenganisha karatasi zako kwenye dawati lako.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kan se det, rita det inte. Du kommer att kunna se detaljer tydligt senare när du har tagit isär dina papper vid ditt skrivbord.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mo makita ito, huwag iguhit ito. Malinaw mong makikita ang mga detalye sa ibang pagkakataon pagkatapos mong ihiwalay ang iyong mga papel sa iyong desk.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உங்களால் அதைப் பார்க்க முடியாவிட்டால், அதை வரைய வேண்டாம். உங்கள் காகிதங்களை உங்கள் மேசையில் எடுத்துச் சென்ற பிறகு, விவரங்களைத் தெளிவாகப் 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ถ้ามองไม่เห็นก็อย่าวาดเลย เดี๋ยวค่อยเห็นรายละเอียดชัดเจนทีหลังหลังจากแยกเอกสารออกจากกันที่โต๊ะทำงาน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Göremiyorsanız, çizmeyin. Masanızda kağıtlarınızı ayırdıktan sonra detayları net bir şekilde görebileceksiniz.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цього не бачите, не малюйте. Ви зможете чітко побачити деталі пізніше, коли розберете документи на частини, повернувшись до свого столу.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اسے نہیں دیکھ سکتے تو اسے مت کھینچیں۔ اپنے کاغذات کو اپنی میز پر واپس لے جانے کے بعد آپ تفصیلات واضح طور پر دیکھ سکیں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nhìn thấy, đừng vẽ nó. Bạn sẽ có thể nhìn rõ các chi tiết sau khi tháo rời giấy tờ và mang về bàn làm việc.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0813945ecb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0813945ec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5aa1b7442b_0_15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5aa1b7442b_0_1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 Shading on a light table is terrible.  It makes your project pale, low contrast and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your project on a regular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projektin tuaj në një tryezë të rregullt. Hije në një tavolinë të lehtë është e tmerrshme.  E bën projektin tuaj të zbehtë, me kontrast të ulët dhe me vija.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በመደበኛ ጠረጴዛ ላይ ፕሮጀክትዎን ያጥሉት. በብርሃን ጠረጴዛ ላይ ጥላ ጥላ በጣም አስፈሪ ነው.  የእርስዎን ፕሮጀክት ገርጣ፣ ዝቅተኛ ንፅፅር እና ዥረት ያደርገዋል።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ظلل مشروعك على طاولة عادية. التظليل على طاولة مضيئة أمرٌ سيئ، فهو يجعل مشروعك باهتًا، وتباينه منخفضًا، ومُتَخَطِّطًا.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Ստվերեք ձեր նախագիծը սովորական սեղանի վրա: Թեթև սեղանի վրա ստվերելը սարսափելի է:  Այն դարձնում է ձեր նախագիծը գունատ, ցածր հակադրություն և շերտավոր: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Ombreu el vostre projecte sobre una taula normal. L'ombra sobre una taula de llum és terrible.  Fa que el vostre projecte sigui pàl·lid, amb baix contrast i amb ratlles.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在普通桌子上遮光你的项目。在遮光桌上遮光效果很差。它会让你的项目显得苍白、对比度低，而且有条纹。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je project op een gewone tafel. Schaduw op een lichttafel is verschrikkelijk. Het maakt je project flets, contrastarm en streperig.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خود را روی یک میز معمولی سایه بزنید. سایه زدن روی میز نور وحشتناک است.  پروژه شما را کم رنگ، کنتراست کم و رگه دار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Ombrez votre projet sur une table classique. L'ombrage sur une table lumineuse est néfaste. Il rend votre projet pâle, peu contrasté et strié.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Schattieren Sie Ihr Projekt auf einem normalen Tisch. Das Schattieren auf einem Leuchttisch ist schrecklich. Es macht Ihr Projekt blass, kontrastarm und streifig.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પ્રોજેક્ટને નિયમિત ટેબલ પર શેડ કરો. પ્રકાશ ટેબલ પર શેડિંગ ભયંકર છે.  તે તમારા પ્રોજેક્ટને નિસ્તેજ, ઓછો કોન્ટ્રાસ્ટ અને સ્ટ્રેકી બનાવે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प्रोजेक्ट को एक सामान्य टेबल पर शेड करें। लाइट टेबल पर शेडिंग करना बहुत बुरा लगता है। इससे आपका प्रोजेक्ट फीका, कम कंट्रास्ट वाला और धारीदार दिखाई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Ombreggia il tuo progetto su un tavolo normale. L'ombreggiatura su un tavolo luminoso è pessima. Rende il tuo progetto pallido, poco contrastato e striato.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通常のテーブルでプロジェクトに陰影をつけましょう。ライトテーブルで陰影をつけるのは最悪です。プロジェクトが青白く、コントラストが低く、縞模様になってしまいます。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일반 테이블에서 프로젝트에 음영을 입혀보세요. 밝은 테이블에서 음영을 입히는 건 정말 최악입니다. 프로젝트가 흐릿하고, 대비가 약하며, 줄무늬가 생기기 때문입니다.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Projeya xwe li ser maseyek birêkûpêk siya bikin. Siya li ser maseyek sivik tirsnak e.  Ew projeya we zer, berevajî kêm û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Lorekkan projek anda di atas meja biasa. Berteduh di atas meja cahaya adalah mengerikan.  Ia menjadikan projek anda pucat, kontras rendah dan bergaris-garis.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സാധാരണ മേശയിൽ നിങ്ങളുടെ പ്രോജക്റ്റ് ഷേഡ് ചെയ്യുക. ലൈറ്റ് ടേബിളിൽ ഷേഡിംഗ് ഭയങ്കരമാണ്.  ഇത് നിങ്ങളുടെ പ്രോജക്‌റ്റിനെ വിളറിയതും കുറഞ്ഞ ദൃശ്യതീവ്രതയുള്ളതും സ്ട്രീക്കിയും ആക്കുന്നു.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परियोजनालाई नियमित तालिकामा छाया गर्नुहोस्। लाइट टेबलमा छायांकन भयानक छ।  यसले तपाईंको परियोजनालाई फिक्का, कम कन्ट्रास्ट र स्ट्रेकी बनाउँछ।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خپله پروژه په منظم میز کې سیوري کړئ. په رڼا میز کې سیوري کول خورا خطرناک دي.  دا ستاسو پروژه رنګه، ټیټ برعکس او سټریک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Sombreie seu projeto em uma mesa comum. Sombrear em uma mesa de luz é péssimo. Deixa seu projeto pálido, com pouco contraste e com listras.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ਪ੍ਰੋਜੈਕਟ ਨੂੰ ਇੱਕ ਨਿਯਮਤ ਟੇਬਲ 'ਤੇ ਸ਼ੇਡ ਕਰੋ. ਲਾਈਟ ਟੇਬਲ 'ਤੇ ਛਾਂ ਕਰਨਾ ਭਿਆਨਕ ਹੈ.  ਇਹ ਤੁਹਾਡੇ ਪ੍ਰੋਜੈਕਟ ਨੂੰ ਫਿੱਕਾ, ਘੱਟ ਕੰਟ੍ਰਾਸਟ ਅਤੇ ਸਟ੍ਰੀਕੀ ਬਣਾਉਂਦਾ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Растушуйте свой проект на обычном столе. Растушёвка на светлом столе — это ужасно. Проект получится бледным, неконтрастным и полосатым.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Засенчите свој пројекат на обичном столу. Сенчење на светлом столу је страшно.  То чини ваш пројекат бледим, ниским контрастом и пругастим.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hadh mashruucaaga miiska caadiga ah. Hooska miiska iftiinka waa wax aad u xun.  Waxay ka dhigaysaa mashruucaaga mid cirro leh, kala duwanaansho hooseeya iyo xarrago leh.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Sombrea tu proyecto en una mesa normal. Sombrear en una mesa de luz es terrible. Deja tu proyecto pálido, con poco contraste y con vetas.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Ngiuhan proyék anjeun dina méja biasa. Shading dina méja lampu dahsyat.  Éta ngajantenkeun proyék anjeun pucat, kontras rendah sareng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Weka kivuli mradi wako kwenye meza ya kawaida. Kivuli kwenye meza nyepesi ni ya kutisha.  Hufanya mradi wako usiwe na rangi, utofautishaji wa chini na wenye mfululizo.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ditt projekt på ett vanligt bord. Skuggning på ett ljusbord är hemskt.  Det gör ditt projekt blek, låg kontrast och ränder.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I-shade ang iyong proyekto sa isang regular na mesa. Ang pagtatabing sa isang ilaw na mesa ay kakila-kilabot.  Ginagawa nitong maputla ang iyong proyekto, mababa ang contrast at streaky.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வழக்கமான அட்டவணையில் உங்கள் திட்டத்தை நிழலிடுங்கள். லைட் டேபிளில் ஷேடிங் செய்வது பயங்கரமானது.  இது உங்கள் திட்டத்தை வெளிர், குறைந்த மாறுபாடு மற்றும் ஸ்ட்ரீக்கியாக மாற்றுகிறது.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ลงเงาโปรเจกต์ของคุณบนโต๊ะธรรมดา การลงเงาบนโต๊ะสีอ่อนนั้นแย่มาก ทำให้โปรเจกต์ของคุณซีดจาง คอนทราสต์ต่ำ และเป็นเส้นๆ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Projenizi normal bir masanın üzerinde gölgelendirin. Işık masasında gölgelendirmek çok kötüdür. Projenizi soluk, düşük kontrastlı ve çizgili yapar.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Заштрихуйте свій проект на звичайному столі. Затінення на світлому столі - це жахливо.  Це робить ваш проект блідим, низькоконтрастним і смугастим.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پروجیکٹ کو باقاعدہ میز پر سایہ کریں۔ روشنی کی میز پر شیڈنگ خوفناک ہے۔  یہ آپ کے پروجیکٹ کو پیلا، کم کنٹراسٹ اور اسٹریکی بنا دیتا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 bóng cho dự án của bạn trên một chiếc bàn thông thường. Tô bóng trên bàn sáng rất tệ. Nó làm cho dự án của bạn nhợt nhạt, độ tương phản thấp và loang lổ.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5aa1b7442b_0_15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5aa1b7442b_0_1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a brighter/higher contrast version for tomorrow so you can get shapes out of your shadows. It is not perfect, but it helps.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make a brighter/higher contrast version for detail in your shadows.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mund të bëni një version më të ndritshëm/kontrast më të lartë për nesër, në mënyrë që të mund të hiqni forma nga hijet tuaja. Nuk është perfekte, por ndihmon.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ከጥላዎ ቅርጾችን ማግኘት እንዲችሉ ለነገ ብሩህ/ከፍተኛ የንፅፅር ስሪት መስራት ይችላሉ። ፍጹም አይደለም, ግን ይረዳል.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إنشاء نسخة أكثر سطوعًا وتباينًا للغد، لتتمكني من إخراج الأشكال من ظلالكِ. هذه النسخة ليست مثالية، لكنها مفيدة.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կարող եք վաղվա համար ավելի պայծառ/բարձր կոնտրաստ տարբերակ պատրաստել, որպեսզի կարողանաք ստվերից դուրս գալ ձևեր: Դա կատարյալ չէ, բայց օգնում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fer una versió de contrast més brillant/alt per a demà perquè pugueu treure formes de les vostres ombres. No és perfecte, però ajuda.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你可以为明天制作一个更亮/对比度更高的版本，这样就能从阴影中看出形状。虽然不完美，但确实有帮助。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kunt morgen een helderdere/contrasterendere versie maken, zodat je de vormen uit je schaduwen kunt halen. Het is niet perfect, maar het helpt wel.</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می‌توانید برای فردا یک نسخه کنتراست روشن‌تر/بالاتر بسازید تا بتوانید اشکال را از سایه‌هایتان خارج کنید. این کامل نیست، اما کمک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pouvez créer une version plus lumineuse et plus contrastée demain afin de faire ressortir les formes de vos ombres. Ce n'est pas parfait, mais ça aide.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können für morgen eine hellere/kontrastreichere Version erstellen, damit Sie aus Ihren Schatten Formen herausarbeiten können. Es ist nicht perfekt, aber es hilft.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આવતીકાલ માટે વધુ તેજસ્વી/ઉચ્ચ કોન્ટ્રાસ્ટ વર્ઝન બનાવી શકો છો જેથી કરીને તમે તમારા પડછાયાઓમાંથી આકાર મેળવી શકો. તે સંપૂર્ણ નથી, પરંતુ તે મદદ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कल के लिए एक ज़्यादा चमकदार/उच्च कंट्रास्ट वाला संस्करण बना सकते हैं ताकि आप अपनी परछाइयों से आकृतियाँ बना सकें। यह बिल्कुल सही नहीं है, लेकिन मददगार ज़रूर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Puoi creare una versione più luminosa/con un contrasto più elevato per domani, così da riuscire a ricavare forme dalle ombre. Non è perfetto, ma aiuta.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明日はもっと明るくてコントラストの高いバージョンを作って、影から形を浮かび上がらせましょう。完璧ではありませんが、役に立ちます。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내일을 위해 더 밝고 대비가 높은 버전을 만들어 그림자에서 모양을 더 뚜렷하게 표현할 수 있습니다. 완벽하지는 않지만 도움이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dikarin ji bo sibê guhertoyek berevajîtir/bilindtir çêbikin da ku hûn şekil ji siyên xwe derxin. Ew ne bêkêmasî ye, lê ew alîkariyê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boleh membuat versi kontras yang lebih cerah/lebih tinggi untuk esok supaya anda boleh mendapatkan bentuk daripada bayang-bayang anda. Ia tidak sempurna, tetapi ia membantu.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നാളത്തേയ്‌ക്കായി നിങ്ങൾക്ക് ഒരു തെളിച്ചമുള്ള/ഉയർന്ന കോൺട്രാസ്റ്റ് പതിപ്പ് നിർമ്മിക്കാൻ കഴിയും, അതുവഴി നിങ്ങളുടെ നിഴലിൽ നിന്ന് രൂപങ്ങൾ നേടാനാകും. ഇത് തികഞ്ഞതല്ല, പക്ഷേ ഇത് സഹായിക്കുന്നു.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भोलिको लागि उज्यालो/उच्च कन्ट्रास्ट संस्करण बनाउन सक्नुहुन्छ ताकि तपाईं आफ्नो छायाँबाट आकारहरू प्राप्त गर्न सक्नुहुनेछ। यो सिद्ध छैन, तर यसले मद्दत गर्छ।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کولی شئ د سبا لپاره روښانه / لوړ برعکس نسخه جوړه کړئ نو تاسو کولی شئ د خپلو سیوري څخه شکلونه ترلاسه کړئ. دا بشپړ نه دی، مګر دا مرسته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pode fazer uma versão mais clara e com maior contraste para amanhã, para conseguir formas a partir das sombras. Não é perfeito, mas ajuda.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ਕੱਲ੍ਹ ਲਈ ਇੱਕ ਚਮਕਦਾਰ/ਉੱਚ ਕੰਟ੍ਰਾਸਟ ਸੰਸਕਰਣ ਬਣਾ ਸਕਦੇ ਹੋ ਤਾਂ ਜੋ ਤੁਸੀਂ ਆਪਣੇ ਪਰਛਾਵਿਆਂ ਵਿੱਚੋਂ ਆਕਾਰ ਪ੍ਰਾਪਤ ਕਰ ਸਕੋ। ਇਹ ਸੰਪੂਰਨ ਨਹੀਂ ਹੈ, ਪਰ ਇਹ ਮਦਦ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Завтра можно сделать более яркую/контрастную версию, чтобы выделить фигуры в тенях. Это не идеально, но помогает.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направити светлију верзију/верзију већег контраста за сутра да бисте могли да извучете облике из својих сенки. Није савршено, али помаже.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samayn kartaa nooc ka duwan oo dhalaalaya/sare berrito si aad hadhkaaga uga soo baxdo qaababka. Ma qummana, laakiin way caawisaa.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crear una versión más brillante y con mayor contraste para mañana para que puedas crear formas en las sombras. No es perfecta, pero ayuda.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tiasa ngadamel vérsi kontras anu langkung terang / langkung luhur pikeun énjing supados anjeun tiasa kéngingkeun bentuk tina bayangan anjeun. Ieu teu sampurna, tapi mantuan.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Unaweza kutengeneza toleo zuri zaidi la utofautishaji wa juu zaidi la kesho ili uweze kupata maumbo kutoka kwenye vivuli vyako. Sio kamili, lakini inasaidia.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kan göra en version med ljusare/högre kontrast för morgondagen så att du kan få ut former ur dina skuggor. Det är inte perfekt, men det hjälper.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 kang gumawa ng mas maliwanag/mas mataas na contrast na bersyon para bukas para makakuha ka ng mga hugis mula sa iyong mga anino. Hindi ito perpekto, ngunit nakakatulong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நாளை ஒரு பிரகாசமான/அதிக மாறுபாடு பதிப்பை உருவாக்கலாம், இதன் மூலம் உங்கள் நிழல்களிலிருந்து வடிவங்களைப் பெறலாம். இது சரியானது அல்ல, ஆனால் அது உதவுகிறது.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คุณสามารถสร้างเวอร์ชันที่สว่างขึ้น/คอนทราสต์สูงขึ้นสำหรับวันพรุ่งนี้ เพื่อให้คุณสามารถดึงเอารูปทรงออกมาจากเงาได้ มันอาจจะไม่ได้สมบูรณ์แบบนัก แต่ก็ช่วยได้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Yarın için daha parlak/yüksek kontrastlı bir versiyon oluşturabilirsin, böylece gölgelerinden şekiller elde edebilirsin. Mükemmel değil ama işe yarar.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створити більш яскраву/контрастну версію на завтра, щоб ви могли отримати форми з тіні. Це не ідеально, але допомагає.</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کل کے لیے ایک روشن/اعلی کنٹراسٹ ورژن بنا سکتے ہیں تاکہ آپ اپنے سائے سے شکلیں حاصل کر سکیں۔ یہ کامل نہیں ہے، لیکن یہ مدد کرتا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có thể tạo phiên bản sáng hơn/có độ tương phản cao hơn cho ngày mai để có thể tạo hình từ bóng đổ. Tuy không hoàn hảo, nhưng cũng hữu ích.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12aeceb0b5_0_4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12aeceb0b5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12aeceb0b5_0_40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12aeceb0b5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5aa1b7442b_0_16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5aa1b7442b_0_16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have put your photo into your cubby for you. Take care of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Unë kam vendosur foton tuaj në këlysh tuaj për ju. Kujdesuni për 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ፎቶህን በኩሽናህ ውስጥ አስቀምጫለው። ተንከባከቡት!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وضعتُ صورتك في خزانتك. اعتنِ بها!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Ես քո լուսանկարը դրել եմ քո փոքրիկի մեջ քեզ համար: Հոգ տանել դրա մասին: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posat la teva foto al teu cub per a tu. Cuida't!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我已将您的照片放入您的储物柜中。请妥善保管！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 heb je foto in je archief gezet. Wees er voorzichtig mee!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 عکس شما را برای شما در نوزادتان قرار داده ام. مراقبش باش!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J'ai mis ta photo dans ton casier. Prends-en soin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Ich habe dein Foto für dich in dein Fach gelegt. Pass gut darauf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 તમારા માટે તમારો ફોટો તમારા ક્યુબીમાં મૂક્યો છે. તેની કાળજી 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 तुम्हारी तस्वीर तुम्हारे लिए तुम्हारे क्यूबी में रख दी है। इसका ध्यान रखना!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 messo la tua foto nel tuo cubicolo per te. Prenditene cura!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あなたの写真をあなたの棚に置いておきました。大切にしてくださいね！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보관함에 넣어 두었어요.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Min wêneyê te ji bo te xiste nav kuçika te. Hay jê hebin!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Saya telah meletakkan foto anda ke dalam cubby anda untuk anda. Jagalah 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നിനക്കായി ഞാൻ നിൻ്റെ ഫോട്ടോ നിൻ്റെ കുട്ടനിൽ ഇട്ടിട്ടുണ്ട്. അത് പരിപാലിക്കുക!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मैले तिम्रो लागि तिम्रो कब्बीमा तिम्रो फोटो राखेको छु। यसको ख्याल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ستاسو عکس ستاسو په کوبی کې ستاسو لپاره ایښی دی. پام ورته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Coloquei sua foto no seu armário. Cuide bem dela!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 ਤੁਹਾਡੇ ਲਈ ਤੁਹਾਡੀ ਫੋਟੋ ਤੁਹਾਡੇ ਘਰ ਵਿੱਚ ਪਾ ਦਿੱਤੀ ਹੈ। ਇਸ ਦੀ ਸੰਭਾਲ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положила твою фотографию в твой шкафчик. Береги её!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Ставио сам твоју фотографију у твоју кабину за тебе. Побрини се за то!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Sawirkaaga waxaan kuu geliyey cubbykaaga. Iska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guardado tu foto en tu cubículo. ¡Cuídala!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Kuring geus nempatkeun poto anjeun kana cubby Anjeun pikeun anjeun. Jaga 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Nimeweka picha yako ndani ya chumba chako kwa ajili yako. Itunze!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Jag har lagt in ditt foto i din kubbe åt dig. Ta hand om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Inilagay ko ang iyong larawan sa iyong cubby para sa iyo. Ingatan mo yan!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உங்களுக்காக உங்கள் குட்டியில் உங்கள் புகைப்படத்தை வைத்துள்ளேன். பார்த்துக்கொள்!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ฉันเอารูปเธอใส่ไว้ในตู้ให้แล้วนะ จัดการให้เรียบร้อยด้วย!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Fotoğrafını senin için dolabına koydum. Kendine iyi bak!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 поклав твою фотографію у твій куточок для тебе. Бережіть це!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میں نے آپ کے لیے آپ کی تصویر آپ کے کیوبی میں ڈال دی ہے۔ اس کا خیال رکھنا!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Tôi đã để ảnh của bạn vào ngăn tủ rồi. Giữ gìn cẩn thận nhé!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5aa1b7442b_0_18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5aa1b7442b_0_1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 are not at your full skill level yet. You will still get better while you make your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 will still get better while you draw!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nuk jeni ende në nivelin tuaj të plotë të aftësive. Ju do të bëheni akoma më mirë ndërsa bëni projektin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እስካሁን ድረስ በሙሉ ችሎታዎ ደረጃ ላይ እንዳልሆኑ ያስታውሱ። ፕሮጀክትዎን በሚሰሩበት ጊዜ አሁንም ይሻላሉ!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أنك لم تصل بعد إلى كامل مهاراتك. ستتحسن مهاراتك مع تقدمك في مشروعك!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Հիշեք, որ դուք դեռ չեք հասել ձեր լիարժեք հմտությունների մակարդակին: Մինչև ձեր նախագիծը պատրաստեք, դուք դեռ ավելի լավն եք լինելու: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Recordeu que encara no teniu el vostre nivell d'habilitat complet. Encara millorareu mentre feu el vostre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记住，你的技能还没有达到最佳水平。在完成项目的过程中，你还会不断进步！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Vergeet niet dat je nog niet je volledige vaardigheidsniveau hebt bereikt. Je zult nog steeds beter worden tijdens het maken van je 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یاد داشته باشید که هنوز در سطح مهارت کامل خود قرار ندارید. در حالی که پروژه خود را می سازید، همچنان بهتر خواهید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vous n'avez pas encore atteint votre niveau de compétence maximal. Vous progresserez tout au long de votre projet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Sie noch nicht Ihr volles Können erreicht haben. Sie werden sich im Laufe Ihres Projekts noch verbessern!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 હજી તમારા સંપૂર્ણ કૌશલ્ય સ્તર પર નથી. જ્યારે તમે તમારો પ્રોજેક્ટ બનાવશો ત્યારે તમે હજી પણ વધુ સારા થશો!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 अभी अपने पूर्ण कौशल स्तर पर नहीं हैं। प्रोजेक्ट बनाते समय आप और भी बेहतर होते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non hai ancora raggiunto il livello massimo delle tue competenze. Continuerai a migliorare durante la realizzazione del tuo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まだスキルが十分ではないことを覚えておいてください。プロジェクトを進めていくうちに、どんどん上達していきます！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아직 실력이 최고 수준에 도달하지 않았다는 점을 기억하세요. 프로젝트를 진행하면서 실력이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hûn hîn ne di asta jêhatiya xweya tevahî de ne. Dema ku hûn projeya xwe çêbikin hûn ê hîn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anda belum berada pada tahap kemahiran penuh anda. Anda masih akan menjadi lebih baik semasa anda membuat projek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ഇതുവരെ നിങ്ങളുടെ സമ്പൂർണ്ണ നൈപുണ്യ തലത്തിൽ എത്തിയിട്ടില്ലെന്ന് ഓർക്കുക. നിങ്ങളുടെ പ്രോജക്റ്റ് നിർമ്മിക്കുമ്പോൾ നിങ്ങൾ ഇനിയും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गर्नुहोस् कि तपाईं अझै आफ्नो पूर्ण कौशल स्तरमा हुनुहुन्न। तपाईंले आफ्नो परियोजना बनाउँदा तपाईं अझै राम्रो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تاسو لاهم د خپل بشپړ مهارت په کچه نه یاست. تاسو به لاهم ښه شئ پداسې حال کې چې تاسو خپله پروژه جوړه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você ainda não atingiu seu nível máximo de habilidade. Você ainda vai melhorar à medida que desenvolve seu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ਤੁਸੀਂ ਅਜੇ ਆਪਣੇ ਪੂਰੇ ਹੁਨਰ ਦੇ ਪੱਧਰ 'ਤੇ ਨਹੀਂ ਹੋ। ਜਦੋਂ ਤੁਸੀਂ ਆਪਣਾ ਪ੍ਰੋਜੈਕਟ ਬਣਾਉਂਦੇ ਹੋ ਤਾਂ ਤੁਸੀਂ ਅਜੇ ਵੀ ਬਿਹਤਰ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вы ещё не достигли своего полного уровня мастерства. Вы будете совершенствоваться в процессе работы над проектом!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још нисте на свом пуном нивоу вештине. И даље ћете бити бољи док правите свој пројекат!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inaadan weli gaarin heerkaaga xirfadeed oo buuxa. Weli waad fiicnaan doontaa intaad samaynayso mashruucaaga!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aún no has alcanzado tu máximo nivel. ¡Aún mejorarás a medida que desarrolles tu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Inget yén anjeun teu acan di tingkat skill pinuh anjeun. Anjeun masih bakal meunang hadé bari anjeun nyieun proyek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kwamba bado hauko katika kiwango chako kamili cha ujuzi. Bado utakuwa bora unapofanya mradi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du inte är på din fulla kompetensnivå ännu. Du kommer fortfarande att bli bättre medan du gör ditt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na wala ka pa sa iyong buong antas ng kasanayan. Gagaling ka pa rin habang ginagawa mo ang iyong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இன்னும் உங்கள் முழு திறன் மட்டத்தில் இல்லை என்பதை நினைவில் கொள்ளுங்கள். உங்கள் திட்டத்தை உருவாக்கும் போது நீங்கள் இன்னும் சிறப்பாக இருப்பீர்கள்!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จำไว้ว่าทักษะของคุณยังไม่ถึงขีดสุด ยังไงก็ต้องพัฒนาฝีมือไปเรื่อยๆ ระหว่างทำโปรเจกต์!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Henüz tam beceri seviyenize ulaşmadığınızı unutmayın. Projenizi yaparken yine de gelişeceksiniz!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ви ще не на повному рівні своїх навичок. Ви все одно станете кращими, поки будете робити свій проект!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ابھی اپنی پوری مہارت کی سطح پر نہیں ہیں۔ جب آپ اپنا پروجیکٹ بناتے ہیں تو آپ اب بھی بہتر ہوجائیں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bạn vẫn chưa đạt đến trình độ hoàn thiện. Bạn vẫn có thể tiến bộ hơn trong quá trình thực hiện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5aa1b7442b_0_19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5aa1b7442b_0_1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should start by shading the dark areas in the background, your clothes, your neck, and then your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Shading your background first, then the clothes, neck, and hair.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Duhet të filloni duke hijezuar zonat e errëta në sfond, rrobat, qafën dhe më pas flokët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ከበስተጀርባ ያሉትን ጨለማ ቦታዎች፣ ልብሶችዎን፣ አንገትዎን እና ከዚያም ጸጉርዎን በመጥረግ መጀመር አለብዎት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أن تبدأ بتظليل المناطق الداكنة في الخلفية، ملابسك، رقبتك، ثم شعرك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պետք է սկսեք ստվերել ֆոնի մուգ հատվածները, ձեր հագուստը, ձեր պարանոցը, ապա ձեր մազերը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Hauríeu de començar ombrejant les zones fosques del fons, la roba, el coll i després els cabells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你应该先遮蔽背景中的暗区，然后是衣服、脖子和头发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Begin met het schaduwen van de donkere gebieden op de achtergrond, je kleding, je nek en vervolgens je haar.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باید با سایه زدن به قسمت های تیره در پس زمینه، لباس ها، گردن و سپس موهایتان شروع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devriez commencer par ombrer les zones sombres de l'arrière-plan, vos vêtements, votre cou, puis vos cheveux.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sollten damit beginnen, die dunklen Bereiche im Hintergrund, Ihre Kleidung, Ihren Hals und dann Ihre Haare zu schattieren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પૃષ્ઠભૂમિ, તમારા કપડાં, તમારી ગરદન અને પછી તમારા વાળમાં ઘેરા વિસ્તારોને શેડ કરીને શરૂ કરવું જોઈએ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पृष्ठभूमि में गहरे क्षेत्रों, अपने कपड़ों, अपनी गर्दन और फिर अपने बालों पर छायांकन करके शुरुआत करनी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Dovresti iniziare ombreggiando le aree scure sullo sfondo, i tuoi vestiti, il tuo collo e poi i tuoi capelli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まず背景の暗い部分、服、首、髪の毛に陰影をつけます。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배경, 옷, 목, 머리카락의 어두운 부분을 먼저 음영 처리해야 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Divê hûn dest bi siyakirina deverên tarî yên li paş, kincên xwe, stûyê xwe, û paşê porê xwe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harus bermula dengan meneduhkan kawasan gelap di latar belakang, pakaian anda, leher anda, dan kemudian rambut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പശ്ചാത്തലത്തിലെ ഇരുണ്ട ഭാഗങ്ങൾ, നിങ്ങളുടെ വസ്ത്രങ്ങൾ, കഴുത്ത്, തുടർന്ന് നിങ്ങളുടെ മുടി എന്നിവ ഷേഡ് ചെയ്തുകൊണ്ട് നിങ്ങൾ ആരംഭിക്കണം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पृष्ठभूमिमा, तपाईंको लुगाहरू, तपाईंको घाँटी, र त्यसपछि तपाईंको कपालमा अँध्यारो क्षेत्रहरूलाई छायांकन गरेर सुरु गर्नुपर्छ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باید په شالید کې د تیاره ساحو سیوري پیل کړئ ، ستاسو جامې ، غاړه او بیا ستاسو ویښتان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deve começar sombreando as áreas escuras do fundo, suas roupas, seu pescoço e depois seu cabelo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ਬੈਕਗ੍ਰਾਉਂਡ, ਤੁਹਾਡੇ ਕੱਪੜੇ, ਤੁਹਾਡੀ ਗਰਦਨ, ਅਤੇ ਫਿਰ ਤੁਹਾਡੇ ਵਾਲਾਂ ਵਿੱਚ ਹਨੇਰੇ ਖੇਤਰਾਂ ਨੂੰ ਰੰਗਤ ਕਰਕੇ ਸ਼ੁਰੂ ਕਰਨਾ ਚਾਹੀਦਾ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следует начать с затенения темных участков на заднем плане, одежды, шеи, а затем волос.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Требало би да почнете тако што ћете засенчити тамна подручја у позадини, своју одећу, врат, а затим и косу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 inaad ku bilowdaa inaad hadhayso meelaha mugdiga ah ee gadaasha, dharkaaga, qoortaada, ka dibna timahaaga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Debes comenzar sombreando las áreas oscuras del fondo, tu ropa, tu cuello y luego tu cabello.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kudu mimitian ku shading wewengkon poék dina latar tukang, baju anjeun, beuheung anjeun, lajeng bulu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Unapaswa kuanza kwa kuweka kivuli maeneo ya giza nyuma, nguo zako, shingo yako, na kisha nywele zako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bör börja med att skugga de mörka områdena i bakgrunden, dina kläder, din hals och sedan håret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Dapat kang magsimula sa pamamagitan ng pagtatabing sa mga madilim na lugar sa background, iyong mga damit, iyong leeg, at pagkatapos ay ang iyong buhok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பின்னணியில் உள்ள இருண்ட பகுதிகள், உங்கள் உடைகள், உங்கள் கழுத்து மற்றும் உங்கள் தலைமுடியை நிழலிடுவதன் மூலம் நீங்கள் தொடங்க வேண்டும்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คุณควรเริ่มต้นด้วยการลงเงาบริเวณที่มืดในพื้นหลัง เสื้อผ้า คอ และเส้นผมของคุณ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plandaki koyu alanları, kıyafetlerinizi, boynunuzu ve ardından saçınızı gölgelendirerek başlamalısınız.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повинні почати з затінювання темних ділянок на задньому плані, одягу, шиї, а потім волосся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پس منظر، اپنے کپڑوں، اپنی گردن اور پھر اپنے بالوں میں سیاہ علاقوں کو شیڈنگ کرکے شروع کرنا چاہیے۔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nên bắt đầu bằng cách tô bóng các vùng tối ở hậu cảnh, quần áo, cổ và sau đó là tóc.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ba54fd5115_0_27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ba54fd5115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 the good copy of your portrait, use one sheet of good drawing paper from your folder.  Keep the rest safe.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Use one sheet of good drawing paper from your folder for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 një kopje të mirë të portretit tuaj, përdorni një fletë letre të mirë vizatimi nga dosja juaj.  Mbajeni pjesën tjetër të sigurt.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ለቁም ነገርዎ ቅጂ፣ ከአቃፊዎ ውስጥ አንድ ጥሩ የስዕል ወረቀት ይጠቀሙ።  የቀረውን ደህንነት ይጠብቁ.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للحصول على نسخة جيدة من صورتك الشخصية، استخدم ورقة رسم جيدة من مجلدك. احتفظ بالباقي في مكان آمن.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դիմանկարի լավ պատճենի համար օգտագործեք ձեր թղթապանակից լավ նկարչական թղթի մեկ թերթ:  Մնացածը ապահով պահեք: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a la bona còpia del vostre retrat, feu servir un full de bon paper de dibuix de la vostra carpeta.  Mantingueu la resta segura.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为了完美地复制你的肖像，请使用文件夹中的一张优质绘图纸。其余部分请妥善保管。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Gebruik voor de goede kopie van je portret één vel goed tekenpapier uit je map. Bewaar de rest goed.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برای کپی خوب پرتره خود، از یک ورق کاغذ طراحی خوب از پوشه خود استفاده کنید.  بقیه را ایمن نگه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Pour une copie impeccable de votre portrait, utilisez une feuille de papier à dessin de bonne qualité de votre chemise. Conservez le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Für die gute Kopie Ihres Porträts verwenden Sie ein Blatt gutes Zeichenpapier aus Ihrer Mappe. Bewahren Sie den Rest sicher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પોટ્રેટની સારી નકલ માટે, તમારા ફોલ્ડરમાંથી સારા ડ્રોઇંગ પેપરની એક શીટનો ઉપયોગ કરો.  બાકીનાને સુરક્ષિત રાખો.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चित्र की अच्छी प्रतिलिपि बनाने के लिए, अपने फ़ोल्डर से अच्छे ड्राइंग पेपर की एक शीट का उपयोग करें। बाकी को सुरक्षित रखें।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 una buona copia del tuo ritratto, usa un foglio di buona carta da disegno dalla tua cartella. Conserva il resto in un posto sicuro.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肖像画の良質なコピーには、フォルダーから良質な画用紙を1枚使います。残りは大切に保管してください。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초상화의 좋은 사본을 위해 폴더에서 좋은 도화지 한 장을 사용하세요. 나머지는 잘 보관하세요.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bo kopiyek baş a portreya xwe, yek pelek kaxeza xêzkirina baş ji peldanka xwe bikar bînin.  Yên mayî sax bimînin.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Untuk salinan potret anda yang baik, gunakan satu helaian kertas lukisan yang baik daripada folder anda.  Simpan yang lain selamat.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പോർട്രെയ്‌റ്റിൻ്റെ നല്ല പകർപ്പിന്, നിങ്ങളുടെ ഫോൾഡറിൽ നിന്ന് നല്ല ഡ്രോയിംഗ് പേപ്പറിൻ്റെ ഒരു ഷീറ്റ് ഉപയോഗിക്കുക.  ബാക്കിയുള്ളവ സുരക്ഷിതമായി സൂക്ഷിക്കുക.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पोर्ट्रेटको राम्रो प्रतिलिपिको लागि, तपाईंको फोल्डरबाट राम्रो रेखाचित्र कागजको एउटा पाना प्रयोग गर्नुहोस्।  बाँकी सुरक्षित राख्नुहोस्।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د انځور د ښه کاپي لپاره، د خپل فولډر څخه د ښه انځور کولو کاغذ یوه پاڼه وکاروئ.  پاتې نور خوندي وساتئ.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uma boa cópia do seu retrato, use uma folha de papel de desenho da sua pasta. Guarde o restante em um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ਪੋਰਟਰੇਟ ਦੀ ਚੰਗੀ ਕਾਪੀ ਲਈ, ਆਪਣੇ ਫੋਲਡਰ ਵਿੱਚੋਂ ਚੰਗੇ ਡਰਾਇੰਗ ਪੇਪਰ ਦੀ ਇੱਕ ਸ਼ੀਟ ਦੀ ਵਰਤੋਂ ਕਰੋ।  ਬਾਕੀ ਸੁਰੱਖਿਅਤ ਰੱਖੋ।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качественной копии портрета используйте один лист хорошей бумаги из вашей папки. Остальные сохраните.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добру копију свог портрета, користите један лист доброг папира за цртање из фасцикле.  Остало чувајте на сигурном.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aad u hesho nuqulka wanaagsan ee sawirkaaga, isticmaal hal xaashi oo ah warqad sawir wanaagsan oo laga soo qaaday galkaaga.  Inta soo hadhay ka ilaali.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una buena copia de tu retrato, usa una hoja de buen papel de dibujo de tu carpeta. Guarda el resto en un lugar seguro.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Pikeun salinan potret anjeun anu saé, paké hiji lambar kertas gambar anu saé tina polder anjeun.  Tetep sésana aman.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Kwa nakala nzuri ya picha yako, tumia karatasi moja nzuri ya kuchora kutoka kwenye folda yako.  Weka wengine salama.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För en bra kopia av ditt porträtt, använd ett ark bra ritpapper från din mapp.  Håll resten säkert.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Para sa magandang kopya ng iyong portrait, gumamit ng isang sheet ng magandang drawing paper mula sa iyong folder.  Panatilihing ligtas ang natitira.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உருவப்படத்தின் நல்ல நகலுக்கு, உங்கள் கோப்புறையிலிருந்து ஒரு நல்ல வரைதல் காகிதத்தைப் பயன்படுத்தவும்.  மீதியை பத்திரமாக வைத்திருங்கள்.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เพื่อสำเนาภาพเหมือนที่ดี ให้ใช้กระดาษวาดรูปคุณภาพดีหนึ่งแผ่นจากแฟ้มของคุณ ส่วนที่เหลือเก็บไว้ให้ปลอดภัย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Portrenizin kaliteli bir kopyası için klasörünüzden kaliteli bir çizim kağıdı kullanın. Geri kalanını güvenli bir yerde saklayın.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Для гарної копії вашого портрета використовуйте один аркуш гарного паперу для малювання з вашої папки.  Зберігайте решту.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پورٹریٹ کی اچھی کاپی کے لیے، اپنے فولڈر سے اچھے ڈرائنگ پیپر کی ایک شیٹ استعمال کریں۔  باقی محفوظ رکھیں۔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Để có một bản sao chân dung đẹp, hãy dùng một tờ giấy vẽ tốt từ tập tài liệu. Giữ phần còn lại cẩn thận.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12aeceb0b5_0_4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12aeceb0b5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ba54fd5115_0_2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ba54fd5115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0813945ecb_1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0813945ecb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5aa1b7442b_0_1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5aa1b7442b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8/12/2025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keep practicing drawing portraits. Then when we are ready, we are going to start our portrait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will keep practicing skills, and then we will start our portrait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praktikojmë vizatimin e portreteve. Pastaj kur të jemi gati, do të fillojmë projektin tonë të portretit.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ሥዕልን መለማመዳችንን እንቀጥላለን። ከዚያ ዝግጁ ስንሆን የቁም ፕሮጄክታችንን እንጀምራለን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سنواصل التدرب على رسم البورتريه. وعندما نكون مستعدين، سنبدأ مشروع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շարունակելու ենք դիմանկարներ նկարել: Հետո երբ պատրաստ լինենք, պատրաստվում ենք սկսել մեր դիմանկարային նախագիծը։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 practicant dibuixant retrats. Aleshores, quan estiguem preparats, començarem el nostre projecte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我们将继续练习画肖像。等我们准备好了，就可以开始我们的肖像画项目了。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blijven oefenen met het tekenen van portretten. Als we er klaar voor zijn, beginnen we met ons portretproject.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به تمرین کشیدن پرتره ادامه خواهیم داد. سپس وقتی آماده شدیم، پروژه پرتره خود را شروع می کنیم.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nous entraîner à dessiner des portraits. Puis, quand nous serons prêts, nous commencerons notre projet de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weiterhin das Zeichnen von Porträts üben. Wenn wir dann bereit sind, werden wir mit unserem Porträtprojekt beginnen.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પોટ્રેટ દોરવાની પ્રેક્ટિસ કરતા રહીશું. પછી જ્યારે અમે તૈયાર થઈ જઈશું, ત્યારે અમે અમારો પોટ્રેટ પ્રોજેક્ટ શરૂ કરવાના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पोर्ट्रेट बनाने का अभ्यास करते रहेंगे। फिर जब हम तैयार हो जाएँगे, तो अपना पोर्ट्रेट प्रोजेक्ट शुरू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esercitarci a disegnare ritratti. Poi, quando saremo pronti, inizieremo il nostro progetto di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これからも肖像画の練習を続け、準備ができたら肖像画プロジェクトを始めます。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우리는 초상화 그리는 연습을 계속할 거예요. 준비가 되면 초상화 프로젝트를 시작할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pratîka xêzkirina portreyan bidomînin. Dûv re dema ku em amade bûn, em ê dest bi projeya xweya portreyê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terus berlatih melukis potret. Kemudian apabila kami bersedia, kami akan memulakan projek potret kami.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പോർട്രെയ്‌റ്റുകൾ വരയ്ക്കുന്നത് ഞങ്ങൾ പരിശീലിക്കുന്നത് തുടരും. ഞങ്ങൾ തയ്യാറായിക്കഴിഞ്ഞാൽ, ഞങ്ങൾ ഞങ്ങളുടെ പോർട്രെയ്റ്റ് പ്രോജക്റ്റ് ആരംഭിക്കാൻ പോകുന്നു.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चित्र कोर्ने अभ्यास गरिरहने छौँ। त्यसपछि हामी तयार हुँदा, हामी हाम्रो पोर्ट्रेट परियोजना सुरु गर्न जाँदैछौं।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انځورونو د انځورولو تمرین ته دوام ورکړو. بیا کله چې موږ چمتو یو، موږ به زموږ د انځور پروژه پیل کړو.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Vamos continuar praticando o desenho de retratos. Depois, quando estivermos prontos, começaremos nosso projeto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ਪੋਰਟਰੇਟ ਬਣਾਉਣ ਦਾ ਅਭਿਆਸ ਕਰਦੇ ਰਹਾਂਗੇ। ਫਿਰ ਜਦੋਂ ਅਸੀਂ ਤਿਆਰ ਹੋ ਜਾਂਦੇ ਹਾਂ, ਅਸੀਂ ਆਪਣਾ ਪੋਰਟਰੇਟ ਪ੍ਰੋਜੈਕਟ ਸ਼ੁਰੂ ਕਰਨ ਜਾ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продолжим практиковаться в рисовании портретов. А когда будем готовы, начнём наш проект.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вежбамо цртање портрета. Онда када будемо спремни, започећемо наш пројекат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ku celcelinta sawirida sawirada. Kadib markaan diyaargarowno, waxaan bilaabaynaa mashruucayaga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Seguiremos practicando el dibujo de retratos. Cuando estemos listos, comenzaremos nuestro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terus latihan ngagambar potret. Teras nalika urang siap, urang badé ngamimitian proyék potret urang.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kufanya mazoezi ya kuchora picha. Kisha tukiwa tayari, tutaanza mradi wetu wa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träna på att rita porträtt. Sen när vi är klara så ska vi starta vårt porträttprojekt.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Patuloy kaming magsasanay sa pagguhit ng mga larawan. Pagkatapos kapag handa na kami, sisimulan na namin ang aming portrait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ஓவியங்களை வரைவதை தொடர்ந்து பயிற்சி செய்து வருகிறோம். பின்னர் நாங்கள் தயாரானதும், எங்கள் உருவப்படத் திட்டத்தைத் தொடங்கப் போகிறோம்.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เราจะฝึกวาดภาพเหมือนกันต่อไป พอพร้อมแล้ว เราก็จะเริ่มโปรเจกต์วาดภาพเหมือนกัน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çizme pratiğine devam edeceğiz. Hazır olduğumuzda portre projemize başlayacağız.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будемо продовжувати вправлятися в малюванні портретів. Тоді, коли ми будемо готові, ми збираємося розпочати наш портретний проект.</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پورٹریٹ ڈرائنگ کی مشق کرتے رہیں گے۔ پھر جب ہم تیار ہوں گے، ہم اپنا پورٹریٹ پروجیکٹ شروع کرنے جا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luyện tập vẽ chân dung. Sau đó, khi đã sẵn sàng, chúng ta sẽ bắt đầu dự án vẽ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0813945ec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0813945e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06d643e776_0_14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06d643e776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5aa1b7442b_0_2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5aa1b7442b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5aa1b7442b_0_3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5aa1b7442b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People are improving so much!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Njerëzit po përmirësohen kaq shumë!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ሰዎች በጣም እየተሻሻሉ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الناس يتحسنون كثيرًا!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Մարդիկ այնքան շատ են բարելավվում: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 està millorant molt!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人们正在进步很多！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Mensen gaan er zoveel op vooruit!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مردم خیلی پیشرفت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gens s’améliorent tellement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Leute machen so große Fortschritte!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લોકો ખૂબ સુધરી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लोग बहुत सुधार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persone stanno migliorando tantissimo!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人々はとても成長しています!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사람들이 정말 많이 발전하고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Mirov pir baş dibin!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Orang ramai bertambah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ആളുകൾ വളരെയധികം മെച്ചപ്പെടുന്നു!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मानिसहरू धेरै सुधार गर्दैछन्!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خلک ډیر ښه کیږي!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pessoas estão melhorando muito!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ਲੋਕ ਬਹੁਤ ਸੁਧਾਰ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настолько улучшаются!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Људи се толико поправљају!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Dadku aad bay u soo hagaagayaan!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gente está mejorando mucho!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Jalma-jalma ningkat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Watu wanaboreka sana!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Människor förbättras så mycket!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Napakalaki ng pag-unlad ng mga tao!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மக்கள் மிகவும் முன்னேறுகிறார்கள்!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ผู้คนกำลังดีขึ้นมาก!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İnsanlar çok gelişiyor!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Люди так вдосконалюються!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لوگ بہت بہتر ہو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đang tiến bộ rất nhiều!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0.jpg"/><Relationship Id="rId5"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8.jpg"/></Relationships>
</file>

<file path=ppt/slides/_rels/slide12.xml.rels><?xml version="1.0" encoding="UTF-8" standalone="yes"?><Relationships xmlns="http://schemas.openxmlformats.org/package/2006/relationships"><Relationship Id="rId11" Type="http://schemas.openxmlformats.org/officeDocument/2006/relationships/image" Target="../media/image43.jpg"/><Relationship Id="rId10" Type="http://schemas.openxmlformats.org/officeDocument/2006/relationships/image" Target="../media/image39.jpg"/><Relationship Id="rId12" Type="http://schemas.openxmlformats.org/officeDocument/2006/relationships/image" Target="../media/image37.jpg"/><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5.jpg"/><Relationship Id="rId4" Type="http://schemas.openxmlformats.org/officeDocument/2006/relationships/image" Target="../media/image22.jpg"/><Relationship Id="rId9" Type="http://schemas.openxmlformats.org/officeDocument/2006/relationships/image" Target="../media/image29.jpg"/><Relationship Id="rId5" Type="http://schemas.openxmlformats.org/officeDocument/2006/relationships/image" Target="../media/image19.jpg"/><Relationship Id="rId6" Type="http://schemas.openxmlformats.org/officeDocument/2006/relationships/image" Target="../media/image12.jpg"/><Relationship Id="rId7" Type="http://schemas.openxmlformats.org/officeDocument/2006/relationships/image" Target="../media/image27.jpg"/><Relationship Id="rId8"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44.jpg"/><Relationship Id="rId5" Type="http://schemas.openxmlformats.org/officeDocument/2006/relationships/image" Target="../media/image46.jpg"/><Relationship Id="rId6"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image" Target="../media/image25.jpg"/><Relationship Id="rId10" Type="http://schemas.openxmlformats.org/officeDocument/2006/relationships/image" Target="../media/image24.jpg"/><Relationship Id="rId13" Type="http://schemas.openxmlformats.org/officeDocument/2006/relationships/image" Target="../media/image28.jpg"/><Relationship Id="rId12" Type="http://schemas.openxmlformats.org/officeDocument/2006/relationships/image" Target="../media/image32.jp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17.jpg"/><Relationship Id="rId9" Type="http://schemas.openxmlformats.org/officeDocument/2006/relationships/image" Target="../media/image34.jpg"/><Relationship Id="rId14" Type="http://schemas.openxmlformats.org/officeDocument/2006/relationships/image" Target="../media/image31.jpg"/><Relationship Id="rId5" Type="http://schemas.openxmlformats.org/officeDocument/2006/relationships/image" Target="../media/image26.jpg"/><Relationship Id="rId6" Type="http://schemas.openxmlformats.org/officeDocument/2006/relationships/image" Target="../media/image30.jpg"/><Relationship Id="rId7" Type="http://schemas.openxmlformats.org/officeDocument/2006/relationships/image" Target="../media/image21.jpg"/><Relationship Id="rId8"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3.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45.jpg"/><Relationship Id="rId5" Type="http://schemas.openxmlformats.org/officeDocument/2006/relationships/image" Target="../media/image4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hyperlink" Target="http://www.youtube.com/watch?v=76__aQT6aQ8" TargetMode="External"/><Relationship Id="rId4"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hyperlink" Target="http://www.youtube.com/watch?v=u02QiaTvsGs" TargetMode="Externa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4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5.jpg"/><Relationship Id="rId6"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s://www.instagram.com/studio.drift/" TargetMode="Externa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6"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16" name="Google Shape;116;p26"/>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17" name="Google Shape;117;p26"/>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18" name="Google Shape;118;p26"/>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19" name="Google Shape;119;p26"/>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20" name="Google Shape;120;p26"/>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21" name="Google Shape;121;p26"/>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5"/>
          <p:cNvPicPr preferRelativeResize="0"/>
          <p:nvPr/>
        </p:nvPicPr>
        <p:blipFill>
          <a:blip r:embed="rId3">
            <a:alphaModFix/>
          </a:blip>
          <a:stretch>
            <a:fillRect/>
          </a:stretch>
        </p:blipFill>
        <p:spPr>
          <a:xfrm>
            <a:off x="50" y="1408250"/>
            <a:ext cx="3044953" cy="4041483"/>
          </a:xfrm>
          <a:prstGeom prst="rect">
            <a:avLst/>
          </a:prstGeom>
          <a:noFill/>
          <a:ln>
            <a:noFill/>
          </a:ln>
        </p:spPr>
      </p:pic>
      <p:sp>
        <p:nvSpPr>
          <p:cNvPr id="182" name="Google Shape;182;p35"/>
          <p:cNvSpPr txBox="1"/>
          <p:nvPr/>
        </p:nvSpPr>
        <p:spPr>
          <a:xfrm>
            <a:off x="62" y="6171075"/>
            <a:ext cx="9144000" cy="68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Alec MacAulay</a:t>
            </a:r>
            <a:r>
              <a:rPr lang="en" sz="3000">
                <a:solidFill>
                  <a:srgbClr val="888888"/>
                </a:solidFill>
                <a:latin typeface="Oswald"/>
                <a:ea typeface="Oswald"/>
                <a:cs typeface="Oswald"/>
                <a:sym typeface="Oswald"/>
              </a:rPr>
              <a:t> at Lockview High, Tuesday, February 20th</a:t>
            </a:r>
            <a:endParaRPr sz="3000">
              <a:solidFill>
                <a:srgbClr val="888888"/>
              </a:solidFill>
              <a:latin typeface="Oswald"/>
              <a:ea typeface="Oswald"/>
              <a:cs typeface="Oswald"/>
              <a:sym typeface="Oswald"/>
            </a:endParaRPr>
          </a:p>
        </p:txBody>
      </p:sp>
      <p:pic>
        <p:nvPicPr>
          <p:cNvPr id="183" name="Google Shape;183;p35"/>
          <p:cNvPicPr preferRelativeResize="0"/>
          <p:nvPr/>
        </p:nvPicPr>
        <p:blipFill>
          <a:blip r:embed="rId4">
            <a:alphaModFix/>
          </a:blip>
          <a:stretch>
            <a:fillRect/>
          </a:stretch>
        </p:blipFill>
        <p:spPr>
          <a:xfrm>
            <a:off x="3049575" y="1399025"/>
            <a:ext cx="3044953" cy="4059935"/>
          </a:xfrm>
          <a:prstGeom prst="rect">
            <a:avLst/>
          </a:prstGeom>
          <a:noFill/>
          <a:ln>
            <a:noFill/>
          </a:ln>
        </p:spPr>
      </p:pic>
      <p:pic>
        <p:nvPicPr>
          <p:cNvPr id="184" name="Google Shape;184;p35"/>
          <p:cNvPicPr preferRelativeResize="0"/>
          <p:nvPr/>
        </p:nvPicPr>
        <p:blipFill>
          <a:blip r:embed="rId5">
            <a:alphaModFix/>
          </a:blip>
          <a:stretch>
            <a:fillRect/>
          </a:stretch>
        </p:blipFill>
        <p:spPr>
          <a:xfrm>
            <a:off x="6099100" y="1399025"/>
            <a:ext cx="3044952" cy="40599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6"/>
          <p:cNvPicPr preferRelativeResize="0"/>
          <p:nvPr/>
        </p:nvPicPr>
        <p:blipFill>
          <a:blip r:embed="rId3">
            <a:alphaModFix/>
          </a:blip>
          <a:stretch>
            <a:fillRect/>
          </a:stretch>
        </p:blipFill>
        <p:spPr>
          <a:xfrm>
            <a:off x="6099050" y="1399037"/>
            <a:ext cx="3044952" cy="4059935"/>
          </a:xfrm>
          <a:prstGeom prst="rect">
            <a:avLst/>
          </a:prstGeom>
          <a:noFill/>
          <a:ln>
            <a:noFill/>
          </a:ln>
        </p:spPr>
      </p:pic>
      <p:sp>
        <p:nvSpPr>
          <p:cNvPr id="190" name="Google Shape;190;p36"/>
          <p:cNvSpPr txBox="1"/>
          <p:nvPr/>
        </p:nvSpPr>
        <p:spPr>
          <a:xfrm>
            <a:off x="62" y="6173325"/>
            <a:ext cx="91440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Scarlett Reynolds</a:t>
            </a:r>
            <a:r>
              <a:rPr lang="en" sz="3000">
                <a:solidFill>
                  <a:srgbClr val="888888"/>
                </a:solidFill>
                <a:latin typeface="Oswald"/>
                <a:ea typeface="Oswald"/>
                <a:cs typeface="Oswald"/>
                <a:sym typeface="Oswald"/>
              </a:rPr>
              <a:t> at Citadel High, Tuesday, February 20th</a:t>
            </a:r>
            <a:endParaRPr sz="3000">
              <a:solidFill>
                <a:srgbClr val="888888"/>
              </a:solidFill>
              <a:latin typeface="Oswald"/>
              <a:ea typeface="Oswald"/>
              <a:cs typeface="Oswald"/>
              <a:sym typeface="Oswald"/>
            </a:endParaRPr>
          </a:p>
        </p:txBody>
      </p:sp>
      <p:pic>
        <p:nvPicPr>
          <p:cNvPr id="191" name="Google Shape;191;p36"/>
          <p:cNvPicPr preferRelativeResize="0"/>
          <p:nvPr/>
        </p:nvPicPr>
        <p:blipFill>
          <a:blip r:embed="rId4">
            <a:alphaModFix/>
          </a:blip>
          <a:stretch>
            <a:fillRect/>
          </a:stretch>
        </p:blipFill>
        <p:spPr>
          <a:xfrm>
            <a:off x="3049525" y="1399037"/>
            <a:ext cx="3044953" cy="4059935"/>
          </a:xfrm>
          <a:prstGeom prst="rect">
            <a:avLst/>
          </a:prstGeom>
          <a:noFill/>
          <a:ln>
            <a:noFill/>
          </a:ln>
        </p:spPr>
      </p:pic>
      <p:pic>
        <p:nvPicPr>
          <p:cNvPr id="192" name="Google Shape;192;p36"/>
          <p:cNvPicPr preferRelativeResize="0"/>
          <p:nvPr/>
        </p:nvPicPr>
        <p:blipFill>
          <a:blip r:embed="rId5">
            <a:alphaModFix/>
          </a:blip>
          <a:stretch>
            <a:fillRect/>
          </a:stretch>
        </p:blipFill>
        <p:spPr>
          <a:xfrm>
            <a:off x="-8" y="3170638"/>
            <a:ext cx="3044953" cy="22883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7"/>
          <p:cNvPicPr preferRelativeResize="0"/>
          <p:nvPr/>
        </p:nvPicPr>
        <p:blipFill>
          <a:blip r:embed="rId3">
            <a:alphaModFix/>
          </a:blip>
          <a:stretch>
            <a:fillRect/>
          </a:stretch>
        </p:blipFill>
        <p:spPr>
          <a:xfrm>
            <a:off x="50" y="989475"/>
            <a:ext cx="1828800" cy="2442822"/>
          </a:xfrm>
          <a:prstGeom prst="rect">
            <a:avLst/>
          </a:prstGeom>
          <a:noFill/>
          <a:ln>
            <a:noFill/>
          </a:ln>
        </p:spPr>
      </p:pic>
      <p:sp>
        <p:nvSpPr>
          <p:cNvPr id="198" name="Google Shape;198;p37"/>
          <p:cNvSpPr txBox="1"/>
          <p:nvPr/>
        </p:nvSpPr>
        <p:spPr>
          <a:xfrm>
            <a:off x="62" y="6173325"/>
            <a:ext cx="9144000" cy="68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Oliver Smith</a:t>
            </a:r>
            <a:r>
              <a:rPr lang="en" sz="3000">
                <a:solidFill>
                  <a:srgbClr val="888888"/>
                </a:solidFill>
                <a:latin typeface="Oswald"/>
                <a:ea typeface="Oswald"/>
                <a:cs typeface="Oswald"/>
                <a:sym typeface="Oswald"/>
              </a:rPr>
              <a:t> at Lockview High, Tuesday, February 20th</a:t>
            </a:r>
            <a:endParaRPr sz="3000">
              <a:solidFill>
                <a:srgbClr val="888888"/>
              </a:solidFill>
              <a:latin typeface="Oswald"/>
              <a:ea typeface="Oswald"/>
              <a:cs typeface="Oswald"/>
              <a:sym typeface="Oswald"/>
            </a:endParaRPr>
          </a:p>
        </p:txBody>
      </p:sp>
      <p:pic>
        <p:nvPicPr>
          <p:cNvPr id="199" name="Google Shape;199;p37"/>
          <p:cNvPicPr preferRelativeResize="0"/>
          <p:nvPr/>
        </p:nvPicPr>
        <p:blipFill>
          <a:blip r:embed="rId4">
            <a:alphaModFix/>
          </a:blip>
          <a:stretch>
            <a:fillRect/>
          </a:stretch>
        </p:blipFill>
        <p:spPr>
          <a:xfrm>
            <a:off x="1828850" y="989475"/>
            <a:ext cx="1828800" cy="2442822"/>
          </a:xfrm>
          <a:prstGeom prst="rect">
            <a:avLst/>
          </a:prstGeom>
          <a:noFill/>
          <a:ln>
            <a:noFill/>
          </a:ln>
        </p:spPr>
      </p:pic>
      <p:pic>
        <p:nvPicPr>
          <p:cNvPr id="200" name="Google Shape;200;p37"/>
          <p:cNvPicPr preferRelativeResize="0"/>
          <p:nvPr/>
        </p:nvPicPr>
        <p:blipFill>
          <a:blip r:embed="rId5">
            <a:alphaModFix/>
          </a:blip>
          <a:stretch>
            <a:fillRect/>
          </a:stretch>
        </p:blipFill>
        <p:spPr>
          <a:xfrm>
            <a:off x="3657650" y="994048"/>
            <a:ext cx="1828800" cy="2433671"/>
          </a:xfrm>
          <a:prstGeom prst="rect">
            <a:avLst/>
          </a:prstGeom>
          <a:noFill/>
          <a:ln>
            <a:noFill/>
          </a:ln>
        </p:spPr>
      </p:pic>
      <p:pic>
        <p:nvPicPr>
          <p:cNvPr id="201" name="Google Shape;201;p37"/>
          <p:cNvPicPr preferRelativeResize="0"/>
          <p:nvPr/>
        </p:nvPicPr>
        <p:blipFill>
          <a:blip r:embed="rId6">
            <a:alphaModFix/>
          </a:blip>
          <a:stretch>
            <a:fillRect/>
          </a:stretch>
        </p:blipFill>
        <p:spPr>
          <a:xfrm>
            <a:off x="5486450" y="994048"/>
            <a:ext cx="1828800" cy="2433671"/>
          </a:xfrm>
          <a:prstGeom prst="rect">
            <a:avLst/>
          </a:prstGeom>
          <a:noFill/>
          <a:ln>
            <a:noFill/>
          </a:ln>
        </p:spPr>
      </p:pic>
      <p:pic>
        <p:nvPicPr>
          <p:cNvPr id="202" name="Google Shape;202;p37"/>
          <p:cNvPicPr preferRelativeResize="0"/>
          <p:nvPr/>
        </p:nvPicPr>
        <p:blipFill>
          <a:blip r:embed="rId7">
            <a:alphaModFix/>
          </a:blip>
          <a:stretch>
            <a:fillRect/>
          </a:stretch>
        </p:blipFill>
        <p:spPr>
          <a:xfrm>
            <a:off x="7315250" y="994051"/>
            <a:ext cx="1828800" cy="2433671"/>
          </a:xfrm>
          <a:prstGeom prst="rect">
            <a:avLst/>
          </a:prstGeom>
          <a:noFill/>
          <a:ln>
            <a:noFill/>
          </a:ln>
        </p:spPr>
      </p:pic>
      <p:pic>
        <p:nvPicPr>
          <p:cNvPr id="203" name="Google Shape;203;p37"/>
          <p:cNvPicPr preferRelativeResize="0"/>
          <p:nvPr/>
        </p:nvPicPr>
        <p:blipFill>
          <a:blip r:embed="rId8">
            <a:alphaModFix/>
          </a:blip>
          <a:stretch>
            <a:fillRect/>
          </a:stretch>
        </p:blipFill>
        <p:spPr>
          <a:xfrm>
            <a:off x="50" y="3432300"/>
            <a:ext cx="1828800" cy="2436234"/>
          </a:xfrm>
          <a:prstGeom prst="rect">
            <a:avLst/>
          </a:prstGeom>
          <a:noFill/>
          <a:ln>
            <a:noFill/>
          </a:ln>
        </p:spPr>
      </p:pic>
      <p:pic>
        <p:nvPicPr>
          <p:cNvPr id="204" name="Google Shape;204;p37"/>
          <p:cNvPicPr preferRelativeResize="0"/>
          <p:nvPr/>
        </p:nvPicPr>
        <p:blipFill>
          <a:blip r:embed="rId9">
            <a:alphaModFix/>
          </a:blip>
          <a:stretch>
            <a:fillRect/>
          </a:stretch>
        </p:blipFill>
        <p:spPr>
          <a:xfrm>
            <a:off x="1828850" y="3432300"/>
            <a:ext cx="1828800" cy="2436234"/>
          </a:xfrm>
          <a:prstGeom prst="rect">
            <a:avLst/>
          </a:prstGeom>
          <a:noFill/>
          <a:ln>
            <a:noFill/>
          </a:ln>
        </p:spPr>
      </p:pic>
      <p:pic>
        <p:nvPicPr>
          <p:cNvPr id="205" name="Google Shape;205;p37"/>
          <p:cNvPicPr preferRelativeResize="0"/>
          <p:nvPr/>
        </p:nvPicPr>
        <p:blipFill>
          <a:blip r:embed="rId10">
            <a:alphaModFix/>
          </a:blip>
          <a:stretch>
            <a:fillRect/>
          </a:stretch>
        </p:blipFill>
        <p:spPr>
          <a:xfrm>
            <a:off x="7315250" y="3432300"/>
            <a:ext cx="1828800" cy="2436234"/>
          </a:xfrm>
          <a:prstGeom prst="rect">
            <a:avLst/>
          </a:prstGeom>
          <a:noFill/>
          <a:ln>
            <a:noFill/>
          </a:ln>
        </p:spPr>
      </p:pic>
      <p:pic>
        <p:nvPicPr>
          <p:cNvPr id="206" name="Google Shape;206;p37"/>
          <p:cNvPicPr preferRelativeResize="0"/>
          <p:nvPr/>
        </p:nvPicPr>
        <p:blipFill>
          <a:blip r:embed="rId11">
            <a:alphaModFix/>
          </a:blip>
          <a:stretch>
            <a:fillRect/>
          </a:stretch>
        </p:blipFill>
        <p:spPr>
          <a:xfrm>
            <a:off x="5486450" y="3432300"/>
            <a:ext cx="1828800" cy="2436234"/>
          </a:xfrm>
          <a:prstGeom prst="rect">
            <a:avLst/>
          </a:prstGeom>
          <a:noFill/>
          <a:ln>
            <a:noFill/>
          </a:ln>
        </p:spPr>
      </p:pic>
      <p:pic>
        <p:nvPicPr>
          <p:cNvPr id="207" name="Google Shape;207;p37"/>
          <p:cNvPicPr preferRelativeResize="0"/>
          <p:nvPr/>
        </p:nvPicPr>
        <p:blipFill>
          <a:blip r:embed="rId12">
            <a:alphaModFix/>
          </a:blip>
          <a:stretch>
            <a:fillRect/>
          </a:stretch>
        </p:blipFill>
        <p:spPr>
          <a:xfrm>
            <a:off x="3657650" y="3432300"/>
            <a:ext cx="1828800" cy="24362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38"/>
          <p:cNvPicPr preferRelativeResize="0"/>
          <p:nvPr/>
        </p:nvPicPr>
        <p:blipFill>
          <a:blip r:embed="rId3">
            <a:alphaModFix/>
          </a:blip>
          <a:stretch>
            <a:fillRect/>
          </a:stretch>
        </p:blipFill>
        <p:spPr>
          <a:xfrm>
            <a:off x="-8" y="0"/>
            <a:ext cx="4572000" cy="3426531"/>
          </a:xfrm>
          <a:prstGeom prst="rect">
            <a:avLst/>
          </a:prstGeom>
          <a:noFill/>
          <a:ln>
            <a:noFill/>
          </a:ln>
        </p:spPr>
      </p:pic>
      <p:pic>
        <p:nvPicPr>
          <p:cNvPr id="213" name="Google Shape;213;p38"/>
          <p:cNvPicPr preferRelativeResize="0"/>
          <p:nvPr/>
        </p:nvPicPr>
        <p:blipFill>
          <a:blip r:embed="rId4">
            <a:alphaModFix/>
          </a:blip>
          <a:stretch>
            <a:fillRect/>
          </a:stretch>
        </p:blipFill>
        <p:spPr>
          <a:xfrm>
            <a:off x="4571992" y="0"/>
            <a:ext cx="4572000" cy="3426531"/>
          </a:xfrm>
          <a:prstGeom prst="rect">
            <a:avLst/>
          </a:prstGeom>
          <a:noFill/>
          <a:ln>
            <a:noFill/>
          </a:ln>
        </p:spPr>
      </p:pic>
      <p:pic>
        <p:nvPicPr>
          <p:cNvPr id="214" name="Google Shape;214;p38"/>
          <p:cNvPicPr preferRelativeResize="0"/>
          <p:nvPr/>
        </p:nvPicPr>
        <p:blipFill>
          <a:blip r:embed="rId5">
            <a:alphaModFix/>
          </a:blip>
          <a:stretch>
            <a:fillRect/>
          </a:stretch>
        </p:blipFill>
        <p:spPr>
          <a:xfrm>
            <a:off x="0" y="3431474"/>
            <a:ext cx="2570530" cy="3426526"/>
          </a:xfrm>
          <a:prstGeom prst="rect">
            <a:avLst/>
          </a:prstGeom>
          <a:noFill/>
          <a:ln>
            <a:noFill/>
          </a:ln>
        </p:spPr>
      </p:pic>
      <p:pic>
        <p:nvPicPr>
          <p:cNvPr id="215" name="Google Shape;215;p38"/>
          <p:cNvPicPr preferRelativeResize="0"/>
          <p:nvPr/>
        </p:nvPicPr>
        <p:blipFill>
          <a:blip r:embed="rId6">
            <a:alphaModFix/>
          </a:blip>
          <a:stretch>
            <a:fillRect/>
          </a:stretch>
        </p:blipFill>
        <p:spPr>
          <a:xfrm>
            <a:off x="2570525" y="3430230"/>
            <a:ext cx="4572000" cy="3429021"/>
          </a:xfrm>
          <a:prstGeom prst="rect">
            <a:avLst/>
          </a:prstGeom>
          <a:noFill/>
          <a:ln>
            <a:noFill/>
          </a:ln>
        </p:spPr>
      </p:pic>
      <p:sp>
        <p:nvSpPr>
          <p:cNvPr id="216" name="Google Shape;216;p38"/>
          <p:cNvSpPr txBox="1"/>
          <p:nvPr/>
        </p:nvSpPr>
        <p:spPr>
          <a:xfrm>
            <a:off x="7142530" y="3425870"/>
            <a:ext cx="2001600" cy="343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Remi Gallant</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Citadel High</a:t>
            </a:r>
            <a:endParaRPr sz="3000">
              <a:solidFill>
                <a:srgbClr val="888888"/>
              </a:solidFill>
              <a:latin typeface="Oswald"/>
              <a:ea typeface="Oswald"/>
              <a:cs typeface="Oswald"/>
              <a:sym typeface="Oswald"/>
            </a:endParaRPr>
          </a:p>
          <a:p>
            <a:pPr indent="0" lvl="0" marL="0" rtl="0" algn="ctr">
              <a:spcBef>
                <a:spcPts val="0"/>
              </a:spcBef>
              <a:spcAft>
                <a:spcPts val="0"/>
              </a:spcAft>
              <a:buNone/>
            </a:pPr>
            <a:r>
              <a:rPr lang="en" sz="3000">
                <a:solidFill>
                  <a:srgbClr val="888888"/>
                </a:solidFill>
                <a:latin typeface="Oswald"/>
                <a:ea typeface="Oswald"/>
                <a:cs typeface="Oswald"/>
                <a:sym typeface="Oswald"/>
              </a:rPr>
              <a:t>Tuesday, February 20th</a:t>
            </a:r>
            <a:endParaRPr sz="3000">
              <a:solidFill>
                <a:srgbClr val="888888"/>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descr="Title" id="221" name="Google Shape;221;p39"/>
          <p:cNvSpPr txBox="1"/>
          <p:nvPr/>
        </p:nvSpPr>
        <p:spPr>
          <a:xfrm>
            <a:off x="0" y="0"/>
            <a:ext cx="9144000" cy="182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People are improving their skills by doing a rough copy on regular paper</a:t>
            </a:r>
            <a:endParaRPr sz="2000">
              <a:solidFill>
                <a:srgbClr val="AAAAAA"/>
              </a:solidFill>
              <a:latin typeface="Average"/>
              <a:ea typeface="Average"/>
              <a:cs typeface="Average"/>
              <a:sym typeface="Average"/>
            </a:endParaRPr>
          </a:p>
        </p:txBody>
      </p:sp>
      <p:sp>
        <p:nvSpPr>
          <p:cNvPr descr="Translations" id="222" name="Google Shape;222;p39"/>
          <p:cNvSpPr txBox="1"/>
          <p:nvPr/>
        </p:nvSpPr>
        <p:spPr>
          <a:xfrm>
            <a:off x="0" y="1826700"/>
            <a:ext cx="9144000" cy="503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ሰዎች በመደበኛ ወረቀት ላይ ሻካራ ኮፒ በማድረግ ችሎታቸውን እያሳደጉ ነው።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يقوم الناس بتحسين مهاراتهم من خلال عمل نسخة تقريبية على ورق عادي</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 gent millora les seves habilitats fent una còpia aproximada en paper normal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人们通过在普通纸上进行草稿来提高他们的技能</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افراد با انجام یک کپی تقریبی روی کاغذ معمولی مهارت های خود را بهبود می بخشند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लोग सामान्य कागज़ पर रफ़ कॉपी बनाकर अपने कौशल में सुधार कर रहे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普通の紙に下書きをすることでスキルが向上している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사람들은 일반 용지에 대략적인 사본을 작성하여 기술을 향상시키고 있습니다.</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Mirov bi kirina nusxeyek qelew li ser kaxizek birêkûpêk jêhatîyên xwe baştir dikin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As pessoas estão aprimorando suas habilidades fazendo um rascunho em papel comum</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ਬਾਕਾਇਦਾ ਕਾਗਜ਼ਾਂ 'ਤੇ ਮੋਟਾ ਨਕਲ ਕਰਕੇ ਲੋਕ ਆਪਣੇ ਹੁਨਰ ਨੂੰ ਸੁਧਾਰ ਰਹੇ ਹਨ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Люди совершенствуют свои навыки, делая черновик на обычной бумаге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Dadku waxay horumarinayaan xirfadahooda iyagoo ku sameynaya nuqul qallafsan warqad caadi ah</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La gente está mejorando sus habilidades haciendo un borrador en papel normal.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Watu wanaboresha ujuzi wao kwa kufanya nakala mbaya kwenye karatasi ya kawaida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Pinagbubuti ng mga tao ang kanilang mga kasanayan sa pamamagitan ng paggawa ng magaspang na kopya sa regular na papel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İnsanlar normal kağıt üzerinde taslak bir kopya yaparak becerilerini geliştiriyorlar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Люди вдосконалюють свої навички, роблячи чорнову копію на звичайному папері</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Mọi người đang cải thiện kỹ năng của mình bằng cách làm bản sao thô trên giấy thông thường</a:t>
            </a:r>
            <a:endParaRPr sz="2700">
              <a:solidFill>
                <a:srgbClr val="CACACA"/>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graphicFrame>
        <p:nvGraphicFramePr>
          <p:cNvPr id="231" name="Google Shape;231;p41"/>
          <p:cNvGraphicFramePr/>
          <p:nvPr/>
        </p:nvGraphicFramePr>
        <p:xfrm>
          <a:off x="1108325" y="-12"/>
          <a:ext cx="3000000" cy="3000000"/>
        </p:xfrm>
        <a:graphic>
          <a:graphicData uri="http://schemas.openxmlformats.org/drawingml/2006/table">
            <a:tbl>
              <a:tblPr>
                <a:noFill/>
                <a:tableStyleId>{54E99B27-EC87-429C-BBEB-26017D047F7A}</a:tableStyleId>
              </a:tblPr>
              <a:tblGrid>
                <a:gridCol w="1366150"/>
                <a:gridCol w="1366150"/>
                <a:gridCol w="1366150"/>
                <a:gridCol w="1366150"/>
                <a:gridCol w="1366150"/>
              </a:tblGrid>
              <a:tr h="961225">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961225">
                <a:tc gridSpan="4">
                  <a:txBody>
                    <a:bodyPr/>
                    <a:lstStyle/>
                    <a:p>
                      <a:pPr indent="0" lvl="0" marL="0" rtl="0" algn="ctr">
                        <a:lnSpc>
                          <a:spcPct val="115000"/>
                        </a:lnSpc>
                        <a:spcBef>
                          <a:spcPts val="0"/>
                        </a:spcBef>
                        <a:spcAft>
                          <a:spcPts val="0"/>
                        </a:spcAft>
                        <a:buNone/>
                      </a:pPr>
                      <a:r>
                        <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hMerge="1"/>
                <a:tc hMerge="1"/>
                <a:tc hMerge="1"/>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61225">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Snow Day ❄️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24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7</a:t>
                      </a:r>
                      <a:endParaRPr sz="1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8</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61225">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Snow Day ❄️💖</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1200">
                          <a:solidFill>
                            <a:srgbClr val="B7B7B7"/>
                          </a:solidFill>
                          <a:latin typeface="Oswald"/>
                          <a:ea typeface="Oswald"/>
                          <a:cs typeface="Oswald"/>
                          <a:sym typeface="Oswald"/>
                        </a:rPr>
                        <a:t>Citadel lockdown drill 11:00 and </a:t>
                      </a:r>
                      <a:endParaRPr sz="1200">
                        <a:solidFill>
                          <a:srgbClr val="B7B7B7"/>
                        </a:solidFill>
                        <a:latin typeface="Oswald"/>
                        <a:ea typeface="Oswald"/>
                        <a:cs typeface="Oswald"/>
                        <a:sym typeface="Oswald"/>
                      </a:endParaRPr>
                    </a:p>
                    <a:p>
                      <a:pPr indent="0" lvl="0" marL="0" rtl="0" algn="ctr">
                        <a:lnSpc>
                          <a:spcPct val="115000"/>
                        </a:lnSpc>
                        <a:spcBef>
                          <a:spcPts val="0"/>
                        </a:spcBef>
                        <a:spcAft>
                          <a:spcPts val="0"/>
                        </a:spcAft>
                        <a:buNone/>
                      </a:pPr>
                      <a:r>
                        <a:rPr lang="en" sz="1200">
                          <a:solidFill>
                            <a:srgbClr val="B7B7B7"/>
                          </a:solidFill>
                          <a:latin typeface="Oswald"/>
                          <a:ea typeface="Oswald"/>
                          <a:cs typeface="Oswald"/>
                          <a:sym typeface="Oswald"/>
                        </a:rPr>
                        <a:t>Curriculum night 6:30</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61225">
                <a:tc>
                  <a:txBody>
                    <a:bodyPr/>
                    <a:lstStyle/>
                    <a:p>
                      <a:pPr indent="0" lvl="0" marL="0" rtl="0" algn="ctr">
                        <a:lnSpc>
                          <a:spcPct val="115000"/>
                        </a:lnSpc>
                        <a:spcBef>
                          <a:spcPts val="0"/>
                        </a:spcBef>
                        <a:spcAft>
                          <a:spcPts val="0"/>
                        </a:spcAft>
                        <a:buNone/>
                      </a:pPr>
                      <a:r>
                        <a:rPr lang="en">
                          <a:solidFill>
                            <a:srgbClr val="B7B7B7"/>
                          </a:solidFill>
                          <a:latin typeface="Oswald"/>
                          <a:ea typeface="Oswald"/>
                          <a:cs typeface="Oswald"/>
                          <a:sym typeface="Oswald"/>
                        </a:rPr>
                        <a:t>William Hall day</a:t>
                      </a:r>
                      <a:endParaRPr>
                        <a:solidFill>
                          <a:srgbClr val="B7B7B7"/>
                        </a:solidFill>
                        <a:latin typeface="Oswald"/>
                        <a:ea typeface="Oswald"/>
                        <a:cs typeface="Oswald"/>
                        <a:sym typeface="Oswald"/>
                      </a:endParaRPr>
                    </a:p>
                  </a:txBody>
                  <a:tcPr marT="19050" marB="19050" marR="28575" marL="28575" anchor="b">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20</a:t>
                      </a:r>
                      <a:endParaRPr sz="24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portrait</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61225">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26</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4800">
                          <a:solidFill>
                            <a:srgbClr val="B7B7B7"/>
                          </a:solidFill>
                          <a:latin typeface="Oswald"/>
                          <a:ea typeface="Oswald"/>
                          <a:cs typeface="Oswald"/>
                          <a:sym typeface="Oswald"/>
                        </a:rPr>
                        <a:t>27</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28</a:t>
                      </a:r>
                      <a:endParaRPr sz="1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29</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a:t>
                      </a:r>
                      <a:endParaRPr sz="1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61225">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pic>
        <p:nvPicPr>
          <p:cNvPr id="232" name="Google Shape;232;p41"/>
          <p:cNvPicPr preferRelativeResize="0"/>
          <p:nvPr/>
        </p:nvPicPr>
        <p:blipFill rotWithShape="1">
          <a:blip r:embed="rId3">
            <a:alphaModFix amt="33000"/>
          </a:blip>
          <a:srcRect b="4232" l="10478" r="10375" t="0"/>
          <a:stretch/>
        </p:blipFill>
        <p:spPr>
          <a:xfrm>
            <a:off x="1108325" y="3844900"/>
            <a:ext cx="1366150" cy="944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graphicFrame>
        <p:nvGraphicFramePr>
          <p:cNvPr id="237" name="Google Shape;237;p42"/>
          <p:cNvGraphicFramePr/>
          <p:nvPr/>
        </p:nvGraphicFramePr>
        <p:xfrm>
          <a:off x="-25" y="0"/>
          <a:ext cx="3000000" cy="3000000"/>
        </p:xfrm>
        <a:graphic>
          <a:graphicData uri="http://schemas.openxmlformats.org/drawingml/2006/table">
            <a:tbl>
              <a:tblPr>
                <a:noFill/>
                <a:tableStyleId>{EBDA4E6D-3C32-4D81-B1E4-1D1DD7205E73}</a:tableStyleId>
              </a:tblPr>
              <a:tblGrid>
                <a:gridCol w="390425"/>
                <a:gridCol w="390425"/>
                <a:gridCol w="390425"/>
                <a:gridCol w="390425"/>
                <a:gridCol w="390425"/>
                <a:gridCol w="390425"/>
                <a:gridCol w="390425"/>
                <a:gridCol w="390425"/>
                <a:gridCol w="390425"/>
                <a:gridCol w="390425"/>
                <a:gridCol w="654975"/>
                <a:gridCol w="654975"/>
                <a:gridCol w="654975"/>
                <a:gridCol w="654975"/>
                <a:gridCol w="654975"/>
                <a:gridCol w="654975"/>
                <a:gridCol w="654975"/>
                <a:gridCol w="654975"/>
              </a:tblGrid>
              <a:tr h="134417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134417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10</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4169625">
                <a:tc gridSpan="10">
                  <a:txBody>
                    <a:bodyPr/>
                    <a:lstStyle/>
                    <a:p>
                      <a:pPr indent="0" lvl="0" marL="0" rtl="0" algn="ctr">
                        <a:spcBef>
                          <a:spcPts val="0"/>
                        </a:spcBef>
                        <a:spcAft>
                          <a:spcPts val="0"/>
                        </a:spcAft>
                        <a:buNone/>
                      </a:pPr>
                      <a:r>
                        <a:t/>
                      </a:r>
                      <a:endParaRPr>
                        <a:solidFill>
                          <a:srgbClr val="FFFFFF"/>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
                          <a:solidFill>
                            <a:srgbClr val="FFFFFF"/>
                          </a:solidFill>
                          <a:latin typeface="Open Sans SemiBold"/>
                          <a:ea typeface="Open Sans SemiBold"/>
                          <a:cs typeface="Open Sans SemiBold"/>
                          <a:sym typeface="Open Sans SemiBold"/>
                        </a:rPr>
                        <a:t>Skill building</a:t>
                      </a:r>
                      <a:endParaRPr>
                        <a:solidFill>
                          <a:srgbClr val="FFFFFF"/>
                        </a:solidFill>
                        <a:latin typeface="Open Sans SemiBold"/>
                        <a:ea typeface="Open Sans SemiBold"/>
                        <a:cs typeface="Open Sans SemiBold"/>
                        <a:sym typeface="Open Sans SemiBold"/>
                      </a:endParaRPr>
                    </a:p>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بناء المهارات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技能建设</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ساخت مهارت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스킬 빌딩</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pagbuo ng kasanayan</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формування навичок</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avakirina jêhatîbûnê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construção de habilidades</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xirfad dhisid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desarrollo de habilidades</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kujenga ujuzi</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Beceri geliştirme</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kĩ năng xây dựn</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hMerge="1"/>
                <a:tc gridSpan="2">
                  <a:txBody>
                    <a:bodyPr/>
                    <a:lstStyle/>
                    <a:p>
                      <a:pPr indent="0" lvl="0" marL="0" rtl="0" algn="ctr">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Line drawing</a:t>
                      </a:r>
                      <a:endParaRPr b="1">
                        <a:solidFill>
                          <a:srgbClr val="FFFFFF"/>
                        </a:solidFill>
                        <a:latin typeface="Open Sans"/>
                        <a:ea typeface="Open Sans"/>
                        <a:cs typeface="Open Sans"/>
                        <a:sym typeface="Open Sans"/>
                      </a:endParaRPr>
                    </a:p>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خط الرسم</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画线</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خط کشی</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선 그리기</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pagguhit ng linya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штриховий малюнок</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xêzkirina xetê</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desenho de linha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khad sawirid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dibujo lineal</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kuchora mstari</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çizgi çizmek</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vẽ đường thẳn</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2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spcBef>
                          <a:spcPts val="0"/>
                        </a:spcBef>
                        <a:spcAft>
                          <a:spcPts val="0"/>
                        </a:spcAft>
                        <a:buNone/>
                      </a:pPr>
                      <a: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الطبقة الأولى</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第一层</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لایه اول</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첫 번째 레이어</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unang layer</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перший шар</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qata yekem</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primeira camada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lakabka koowaad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primera capa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safu ya kwanza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Birinci tabaka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lớp đầu tiê</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b="1"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طبقه ثانيه</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第二层</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لایه دوم</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두 번째 층</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pangalawang layer</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другий шар</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qata duyemîn</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segunda camada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lakabka labaad</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segunda capa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safu ya pili</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ikinci katman</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lớp thứ ha</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2">
                  <a:txBody>
                    <a:bodyPr/>
                    <a:lstStyle/>
                    <a:p>
                      <a:pPr indent="0" lvl="0" marL="0" rtl="0" algn="ctr">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تعديل</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调整</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تنظیم</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조정</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pagsasaayos</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коригування</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lêanî</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ajustamento</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hagaajinta</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ajustamiento</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marekebisho</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ayar</a:t>
                      </a:r>
                      <a:endParaRPr sz="10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lang="en" sz="1000">
                          <a:solidFill>
                            <a:srgbClr val="FFFFFF"/>
                          </a:solidFill>
                          <a:latin typeface="Open Sans"/>
                          <a:ea typeface="Open Sans"/>
                          <a:cs typeface="Open Sans"/>
                          <a:sym typeface="Open Sans"/>
                        </a:rPr>
                        <a:t>điều chỉn</a:t>
                      </a:r>
                      <a:endParaRPr sz="1000">
                        <a:solidFill>
                          <a:srgbClr val="FFFFFF"/>
                        </a:solidFill>
                        <a:latin typeface="Open Sans"/>
                        <a:ea typeface="Open Sans"/>
                        <a:cs typeface="Open Sans"/>
                        <a:sym typeface="Open Sans"/>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grpSp>
        <p:nvGrpSpPr>
          <p:cNvPr id="242" name="Google Shape;242;p43"/>
          <p:cNvGrpSpPr/>
          <p:nvPr/>
        </p:nvGrpSpPr>
        <p:grpSpPr>
          <a:xfrm>
            <a:off x="980617" y="783225"/>
            <a:ext cx="7376949" cy="5846100"/>
            <a:chOff x="819975" y="0"/>
            <a:chExt cx="8984227" cy="7119839"/>
          </a:xfrm>
        </p:grpSpPr>
        <p:pic>
          <p:nvPicPr>
            <p:cNvPr id="243" name="Google Shape;243;p43"/>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44" name="Google Shape;244;p43"/>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45" name="Google Shape;245;p43"/>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46" name="Google Shape;246;p43"/>
            <p:cNvGrpSpPr/>
            <p:nvPr/>
          </p:nvGrpSpPr>
          <p:grpSpPr>
            <a:xfrm>
              <a:off x="823106" y="3102742"/>
              <a:ext cx="1414286" cy="914378"/>
              <a:chOff x="455150" y="4738700"/>
              <a:chExt cx="1058439" cy="685801"/>
            </a:xfrm>
          </p:grpSpPr>
          <p:pic>
            <p:nvPicPr>
              <p:cNvPr id="247" name="Google Shape;247;p43"/>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48" name="Google Shape;248;p43"/>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49" name="Google Shape;249;p43"/>
            <p:cNvGrpSpPr/>
            <p:nvPr/>
          </p:nvGrpSpPr>
          <p:grpSpPr>
            <a:xfrm>
              <a:off x="823112" y="4136967"/>
              <a:ext cx="1414299" cy="914381"/>
              <a:chOff x="447051" y="5424505"/>
              <a:chExt cx="1064664" cy="685803"/>
            </a:xfrm>
          </p:grpSpPr>
          <p:pic>
            <p:nvPicPr>
              <p:cNvPr id="250" name="Google Shape;250;p43"/>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51" name="Google Shape;251;p43"/>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52" name="Google Shape;252;p43"/>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53" name="Google Shape;253;p43"/>
            <p:cNvGrpSpPr/>
            <p:nvPr/>
          </p:nvGrpSpPr>
          <p:grpSpPr>
            <a:xfrm>
              <a:off x="825152" y="6205442"/>
              <a:ext cx="2818393" cy="914391"/>
              <a:chOff x="457202" y="6795867"/>
              <a:chExt cx="2818393" cy="914391"/>
            </a:xfrm>
          </p:grpSpPr>
          <p:grpSp>
            <p:nvGrpSpPr>
              <p:cNvPr id="254" name="Google Shape;254;p43"/>
              <p:cNvGrpSpPr/>
              <p:nvPr/>
            </p:nvGrpSpPr>
            <p:grpSpPr>
              <a:xfrm>
                <a:off x="457202" y="6795880"/>
                <a:ext cx="1426468" cy="914378"/>
                <a:chOff x="457200" y="6796100"/>
                <a:chExt cx="1065801" cy="685801"/>
              </a:xfrm>
            </p:grpSpPr>
            <p:pic>
              <p:nvPicPr>
                <p:cNvPr id="255" name="Google Shape;255;p43"/>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56" name="Google Shape;256;p43"/>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57" name="Google Shape;257;p43"/>
              <p:cNvGrpSpPr/>
              <p:nvPr/>
            </p:nvGrpSpPr>
            <p:grpSpPr>
              <a:xfrm>
                <a:off x="1861350" y="6795867"/>
                <a:ext cx="1414245" cy="914382"/>
                <a:chOff x="1511713" y="6796096"/>
                <a:chExt cx="1060790" cy="685804"/>
              </a:xfrm>
            </p:grpSpPr>
            <p:pic>
              <p:nvPicPr>
                <p:cNvPr id="258" name="Google Shape;258;p43"/>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59" name="Google Shape;259;p43"/>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60" name="Google Shape;260;p43"/>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61" name="Google Shape;261;p43"/>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62" name="Google Shape;262;p43"/>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63" name="Google Shape;263;p43"/>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64" name="Google Shape;264;p43"/>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65" name="Google Shape;265;p43"/>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66" name="Google Shape;266;p43"/>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id="267" name="Google Shape;267;p43"/>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68" name="Google Shape;268;p43"/>
          <p:cNvCxnSpPr/>
          <p:nvPr/>
        </p:nvCxnSpPr>
        <p:spPr>
          <a:xfrm>
            <a:off x="219875" y="6269175"/>
            <a:ext cx="510900" cy="0"/>
          </a:xfrm>
          <a:prstGeom prst="straightConnector1">
            <a:avLst/>
          </a:prstGeom>
          <a:noFill/>
          <a:ln cap="flat" cmpd="sng" w="38100">
            <a:solidFill>
              <a:srgbClr val="FF0000"/>
            </a:solidFill>
            <a:prstDash val="solid"/>
            <a:round/>
            <a:headEnd len="med" w="med" type="none"/>
            <a:tailEnd len="med" w="med" type="triangle"/>
          </a:ln>
        </p:spPr>
      </p:cxnSp>
      <p:sp>
        <p:nvSpPr>
          <p:cNvPr id="269" name="Google Shape;269;p43"/>
          <p:cNvSpPr txBox="1"/>
          <p:nvPr/>
        </p:nvSpPr>
        <p:spPr>
          <a:xfrm>
            <a:off x="155075" y="17149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70" name="Google Shape;270;p43"/>
          <p:cNvSpPr txBox="1"/>
          <p:nvPr/>
        </p:nvSpPr>
        <p:spPr>
          <a:xfrm>
            <a:off x="155075" y="9033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71" name="Google Shape;271;p43"/>
          <p:cNvSpPr txBox="1"/>
          <p:nvPr/>
        </p:nvSpPr>
        <p:spPr>
          <a:xfrm>
            <a:off x="155075" y="25832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72" name="Google Shape;272;p43"/>
          <p:cNvSpPr txBox="1"/>
          <p:nvPr/>
        </p:nvSpPr>
        <p:spPr>
          <a:xfrm>
            <a:off x="155075" y="345145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73" name="Google Shape;273;p43"/>
          <p:cNvSpPr txBox="1"/>
          <p:nvPr/>
        </p:nvSpPr>
        <p:spPr>
          <a:xfrm>
            <a:off x="155075" y="4263100"/>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
        <p:nvSpPr>
          <p:cNvPr id="274" name="Google Shape;274;p43"/>
          <p:cNvSpPr txBox="1"/>
          <p:nvPr/>
        </p:nvSpPr>
        <p:spPr>
          <a:xfrm>
            <a:off x="155075" y="5131375"/>
            <a:ext cx="6405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FF00"/>
                </a:solidFill>
                <a:latin typeface="Average"/>
                <a:ea typeface="Average"/>
                <a:cs typeface="Average"/>
                <a:sym typeface="Average"/>
              </a:rPr>
              <a:t>✔</a:t>
            </a:r>
            <a:endParaRPr b="1" sz="2400">
              <a:solidFill>
                <a:srgbClr val="00FF00"/>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4"/>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80" name="Google Shape;280;p44"/>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81" name="Google Shape;281;p44"/>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82" name="Google Shape;282;p44"/>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83" name="Google Shape;283;p44"/>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84" name="Google Shape;284;p44"/>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85" name="Google Shape;285;p44"/>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descr="Translations" id="126" name="Google Shape;126;p27"/>
          <p:cNvSpPr txBox="1"/>
          <p:nvPr/>
        </p:nvSpPr>
        <p:spPr>
          <a:xfrm>
            <a:off x="2748000" y="0"/>
            <a:ext cx="6396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ክህሎትን መለማመዳችንን እንቀጥላለን እና ከዚያ የቁም ፕሮጄክታችንን እንጀምራለን ።</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سنستمر في ممارسة المهارات، وبعد ذلك سنبدأ مشروعنا التصويري.</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Seguirem practicant habilitats, i després començarem el nostre projecte de retrat.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我们将继续练习技能，然后开始我们的肖像项目。</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ما به تمرین مهارت ها ادامه می دهیم و سپس پروژه پرتره خود را شروع می کنیم.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हम कौशल का अभ्यास करते रहेंगे, और फिर हम अपना पोर्ट्रेट प्रोजेक्ट शुरू करेंगे।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私たちはスキルの練習を続け、その後ポートレートプロジェクトを開始します。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우리는 계속해서 기술 연습을 한 다음, 초상화 프로젝트를 시작할 것입니다.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Em ê jîrektiyên xwe bidomînin, û dûv re em ê dest bi projeya xweya portreyê bikin.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Continuaremos praticando habilidades e então começaremos nosso projeto de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ਅਸੀਂ ਹੁਨਰ ਦਾ ਅਭਿਆਸ ਕਰਦੇ ਰਹਾਂਗੇ, ਅਤੇ ਫਿਰ ਅਸੀਂ ਆਪਣਾ ਪੋਰਟਰੇਟ ਪ੍ਰੋਜੈਕਟ ਸ਼ੁਰੂ ਕਰਾਂਗੇ।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Мы продолжим оттачивать навыки, а затем приступим к нашему портретному проекту.</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Waxaan sii wadi doonaa ku celcelinta xirfadaha, ka dibna waxaan bilaabi doonaa mashruucayaga sawirka.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Seguiremos practicando habilidades y luego comenzaremos nuestro proyecto de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Tutaendelea ujuzi wa kufanya mazoezi, na kisha tutaanza mradi wetu wa picha.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Patuloy kaming magsasanay ng mga kasanayan, at pagkatapos ay sisimulan namin ang aming portrait na proyekto.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Becerilerimizi uygulamaya devam edeceğiz ve ardından portre projemize başlayacağız.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Ми продовжимо відпрацьовувати навички, а потім розпочнемо наш портретний проект.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Chúng ta sẽ tiếp tục luyện tập các kỹ năng, sau đó sẽ bắt đầu dự án vẽ chân dung.</a:t>
            </a:r>
            <a:endParaRPr sz="1450">
              <a:solidFill>
                <a:srgbClr val="CACACA"/>
              </a:solidFill>
              <a:latin typeface="Average"/>
              <a:ea typeface="Average"/>
              <a:cs typeface="Average"/>
              <a:sym typeface="Average"/>
            </a:endParaRPr>
          </a:p>
        </p:txBody>
      </p:sp>
      <p:sp>
        <p:nvSpPr>
          <p:cNvPr id="127" name="Google Shape;127;p27"/>
          <p:cNvSpPr txBox="1"/>
          <p:nvPr/>
        </p:nvSpPr>
        <p:spPr>
          <a:xfrm>
            <a:off x="0" y="0"/>
            <a:ext cx="2726400" cy="10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28" name="Google Shape;128;p27"/>
          <p:cNvPicPr preferRelativeResize="0"/>
          <p:nvPr/>
        </p:nvPicPr>
        <p:blipFill>
          <a:blip r:embed="rId3">
            <a:alphaModFix/>
          </a:blip>
          <a:stretch>
            <a:fillRect/>
          </a:stretch>
        </p:blipFill>
        <p:spPr>
          <a:xfrm>
            <a:off x="21586" y="1069420"/>
            <a:ext cx="2726414" cy="2938655"/>
          </a:xfrm>
          <a:prstGeom prst="rect">
            <a:avLst/>
          </a:prstGeom>
          <a:noFill/>
          <a:ln>
            <a:noFill/>
          </a:ln>
        </p:spPr>
      </p:pic>
      <p:sp>
        <p:nvSpPr>
          <p:cNvPr id="129" name="Google Shape;129;p27"/>
          <p:cNvSpPr txBox="1"/>
          <p:nvPr/>
        </p:nvSpPr>
        <p:spPr>
          <a:xfrm>
            <a:off x="0" y="4008076"/>
            <a:ext cx="2748000" cy="2849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We are going to </a:t>
            </a:r>
            <a:r>
              <a:rPr b="1" lang="en" sz="1900">
                <a:solidFill>
                  <a:srgbClr val="FFFFFF"/>
                </a:solidFill>
                <a:latin typeface="Average"/>
                <a:ea typeface="Average"/>
                <a:cs typeface="Average"/>
                <a:sym typeface="Average"/>
              </a:rPr>
              <a:t>keep practicing</a:t>
            </a:r>
            <a:r>
              <a:rPr lang="en" sz="1900">
                <a:solidFill>
                  <a:srgbClr val="CACACA"/>
                </a:solidFill>
                <a:latin typeface="Average"/>
                <a:ea typeface="Average"/>
                <a:cs typeface="Average"/>
                <a:sym typeface="Average"/>
              </a:rPr>
              <a:t> drawing portraits. </a:t>
            </a:r>
            <a:endParaRPr sz="19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t/>
            </a:r>
            <a:endParaRPr sz="19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Then when we are ready, we are going to</a:t>
            </a:r>
            <a:r>
              <a:rPr b="1" lang="en" sz="1900">
                <a:solidFill>
                  <a:srgbClr val="FFFFFF"/>
                </a:solidFill>
                <a:latin typeface="Average"/>
                <a:ea typeface="Average"/>
                <a:cs typeface="Average"/>
                <a:sym typeface="Average"/>
              </a:rPr>
              <a:t> start our portrait</a:t>
            </a:r>
            <a:r>
              <a:rPr lang="en" sz="1900">
                <a:solidFill>
                  <a:srgbClr val="CACACA"/>
                </a:solidFill>
                <a:latin typeface="Average"/>
                <a:ea typeface="Average"/>
                <a:cs typeface="Average"/>
                <a:sym typeface="Average"/>
              </a:rPr>
              <a:t> project.</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3" name="Shape 293"/>
        <p:cNvGrpSpPr/>
        <p:nvPr/>
      </p:nvGrpSpPr>
      <p:grpSpPr>
        <a:xfrm>
          <a:off x="0" y="0"/>
          <a:ext cx="0" cy="0"/>
          <a:chOff x="0" y="0"/>
          <a:chExt cx="0" cy="0"/>
        </a:xfrm>
      </p:grpSpPr>
      <p:sp>
        <p:nvSpPr>
          <p:cNvPr id="294" name="Google Shape;294;p46"/>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95" name="Google Shape;295;p46"/>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descr="Title" id="304" name="Google Shape;304;p48"/>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Nearly all of you have good photos now!</a:t>
            </a:r>
            <a:endParaRPr sz="1500">
              <a:solidFill>
                <a:srgbClr val="AAAAAA"/>
              </a:solidFill>
              <a:latin typeface="Average"/>
              <a:ea typeface="Average"/>
              <a:cs typeface="Average"/>
              <a:sym typeface="Average"/>
            </a:endParaRPr>
          </a:p>
        </p:txBody>
      </p:sp>
      <p:sp>
        <p:nvSpPr>
          <p:cNvPr descr="Translations" id="305" name="Google Shape;305;p48"/>
          <p:cNvSpPr txBox="1"/>
          <p:nvPr/>
        </p:nvSpPr>
        <p:spPr>
          <a:xfrm>
            <a:off x="0" y="1372200"/>
            <a:ext cx="9144000" cy="548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ሁላችሁም ማለት ይቻላል አሁን ጥሩ ፎቶዎች አላችሁ!</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الآن أصبح لدى جميعكم تقريبًا صور جيدة!</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Gairebé tots teniu bones fotos ara!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现在几乎每个人都有好照片了！</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تقریباً همه شما اکنون عکس های خوبی دارید!</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अब आपमें से लगभग सभी के पास अच्छी तस्वीरें हैं!</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皆さんのほぼ全員が良い写真を撮れました!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여러분 중 대부분이 이제 좋은 사진을 가지고 계시네요!</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Hema hema we hemûyan niha wêneyên baş hene!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Quase todos vocês têm boas fotos agora!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ਤੁਹਾਡੇ ਲਗਭਗ ਸਾਰਿਆਂ ਕੋਲ ਹੁਣ ਚੰਗੀਆਂ ਫੋਟੋਆਂ ਹਨ!</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Почти у всех вас теперь есть хорошие фотографии!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Ku dhowaad dhammaantiin waxaad haysataa sawiro wanaagsan hadda!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¡Casi todos tenéis buenas fotos ahora!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Takriban nyote mna picha nzuri sasa!</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Halos lahat kayo ay may magagandang larawan ngayon!</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Artık hemen hemen hepinizin güzel fotoğrafları var!</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Майже у всіх вас тепер гарні фотографії!</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Bây giờ hầu như tất cả các bạn đều có ảnh đẹp rồi!</a:t>
            </a:r>
            <a:endParaRPr sz="2100">
              <a:solidFill>
                <a:srgbClr val="CACACA"/>
              </a:solidFill>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9"/>
          <p:cNvSpPr txBox="1"/>
          <p:nvPr>
            <p:ph type="title"/>
          </p:nvPr>
        </p:nvSpPr>
        <p:spPr>
          <a:xfrm>
            <a:off x="-6900" y="1050575"/>
            <a:ext cx="91440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3300"/>
                </a:solidFill>
              </a:rPr>
              <a:t>Yikes! </a:t>
            </a:r>
            <a:r>
              <a:rPr lang="en" sz="4800"/>
              <a:t>I still need photos from:</a:t>
            </a:r>
            <a:endParaRPr sz="4800"/>
          </a:p>
        </p:txBody>
      </p:sp>
      <p:sp>
        <p:nvSpPr>
          <p:cNvPr id="311" name="Google Shape;311;p49"/>
          <p:cNvSpPr txBox="1"/>
          <p:nvPr>
            <p:ph idx="1" type="body"/>
          </p:nvPr>
        </p:nvSpPr>
        <p:spPr>
          <a:xfrm>
            <a:off x="1469575" y="2302800"/>
            <a:ext cx="2934000" cy="45552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Char char="●"/>
            </a:pPr>
            <a:r>
              <a:rPr lang="en" sz="2800"/>
              <a:t>Banda</a:t>
            </a:r>
            <a:endParaRPr sz="2800"/>
          </a:p>
          <a:p>
            <a:pPr indent="-406400" lvl="0" marL="457200" rtl="0" algn="l">
              <a:spcBef>
                <a:spcPts val="0"/>
              </a:spcBef>
              <a:spcAft>
                <a:spcPts val="0"/>
              </a:spcAft>
              <a:buSzPts val="2800"/>
              <a:buChar char="●"/>
            </a:pPr>
            <a:r>
              <a:rPr lang="en" sz="2800"/>
              <a:t>Cameron A</a:t>
            </a:r>
            <a:endParaRPr sz="2800"/>
          </a:p>
          <a:p>
            <a:pPr indent="-406400" lvl="0" marL="457200" rtl="0" algn="l">
              <a:spcBef>
                <a:spcPts val="0"/>
              </a:spcBef>
              <a:spcAft>
                <a:spcPts val="0"/>
              </a:spcAft>
              <a:buSzPts val="2800"/>
              <a:buChar char="●"/>
            </a:pPr>
            <a:r>
              <a:rPr lang="en" sz="2800"/>
              <a:t>Christopher I</a:t>
            </a:r>
            <a:endParaRPr sz="2800"/>
          </a:p>
          <a:p>
            <a:pPr indent="-406400" lvl="0" marL="457200" rtl="0" algn="l">
              <a:spcBef>
                <a:spcPts val="0"/>
              </a:spcBef>
              <a:spcAft>
                <a:spcPts val="0"/>
              </a:spcAft>
              <a:buSzPts val="2800"/>
              <a:buChar char="●"/>
            </a:pPr>
            <a:r>
              <a:rPr lang="en" sz="2800"/>
              <a:t>Dah'Laun</a:t>
            </a:r>
            <a:endParaRPr sz="2800"/>
          </a:p>
          <a:p>
            <a:pPr indent="-406400" lvl="0" marL="457200" rtl="0" algn="l">
              <a:spcBef>
                <a:spcPts val="0"/>
              </a:spcBef>
              <a:spcAft>
                <a:spcPts val="0"/>
              </a:spcAft>
              <a:buSzPts val="2800"/>
              <a:buChar char="●"/>
            </a:pPr>
            <a:r>
              <a:rPr lang="en" sz="2800"/>
              <a:t>Gwen G</a:t>
            </a:r>
            <a:endParaRPr sz="2800"/>
          </a:p>
          <a:p>
            <a:pPr indent="-406400" lvl="0" marL="457200" rtl="0" algn="l">
              <a:spcBef>
                <a:spcPts val="0"/>
              </a:spcBef>
              <a:spcAft>
                <a:spcPts val="0"/>
              </a:spcAft>
              <a:buSzPts val="2800"/>
              <a:buChar char="●"/>
            </a:pPr>
            <a:r>
              <a:rPr lang="en" sz="2800"/>
              <a:t>Ian MacK</a:t>
            </a:r>
            <a:endParaRPr sz="2800"/>
          </a:p>
          <a:p>
            <a:pPr indent="-406400" lvl="0" marL="457200" rtl="0" algn="l">
              <a:spcBef>
                <a:spcPts val="0"/>
              </a:spcBef>
              <a:spcAft>
                <a:spcPts val="0"/>
              </a:spcAft>
              <a:buSzPts val="2800"/>
              <a:buChar char="●"/>
            </a:pPr>
            <a:r>
              <a:rPr lang="en" sz="2800"/>
              <a:t>Khloe</a:t>
            </a:r>
            <a:endParaRPr sz="2800"/>
          </a:p>
        </p:txBody>
      </p:sp>
      <p:sp>
        <p:nvSpPr>
          <p:cNvPr id="312" name="Google Shape;312;p49"/>
          <p:cNvSpPr txBox="1"/>
          <p:nvPr>
            <p:ph idx="1" type="body"/>
          </p:nvPr>
        </p:nvSpPr>
        <p:spPr>
          <a:xfrm>
            <a:off x="4574551" y="2302800"/>
            <a:ext cx="2934000" cy="45552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Char char="●"/>
            </a:pPr>
            <a:r>
              <a:rPr lang="en" sz="2800"/>
              <a:t>Landreaz</a:t>
            </a:r>
            <a:endParaRPr sz="2800"/>
          </a:p>
          <a:p>
            <a:pPr indent="-406400" lvl="0" marL="457200" rtl="0" algn="l">
              <a:spcBef>
                <a:spcPts val="0"/>
              </a:spcBef>
              <a:spcAft>
                <a:spcPts val="0"/>
              </a:spcAft>
              <a:buSzPts val="2800"/>
              <a:buChar char="●"/>
            </a:pPr>
            <a:r>
              <a:rPr lang="en" sz="2800"/>
              <a:t>Landyn </a:t>
            </a:r>
            <a:endParaRPr sz="2800"/>
          </a:p>
          <a:p>
            <a:pPr indent="-406400" lvl="0" marL="457200" rtl="0" algn="l">
              <a:spcBef>
                <a:spcPts val="0"/>
              </a:spcBef>
              <a:spcAft>
                <a:spcPts val="0"/>
              </a:spcAft>
              <a:buSzPts val="2800"/>
              <a:buChar char="●"/>
            </a:pPr>
            <a:r>
              <a:rPr lang="en" sz="2800"/>
              <a:t>Lily M </a:t>
            </a:r>
            <a:endParaRPr sz="2800"/>
          </a:p>
          <a:p>
            <a:pPr indent="-406400" lvl="0" marL="457200" rtl="0" algn="l">
              <a:spcBef>
                <a:spcPts val="0"/>
              </a:spcBef>
              <a:spcAft>
                <a:spcPts val="0"/>
              </a:spcAft>
              <a:buSzPts val="2800"/>
              <a:buChar char="●"/>
            </a:pPr>
            <a:r>
              <a:rPr lang="en" sz="2800"/>
              <a:t>Lincoln</a:t>
            </a:r>
            <a:endParaRPr sz="2800"/>
          </a:p>
          <a:p>
            <a:pPr indent="-406400" lvl="0" marL="457200" rtl="0" algn="l">
              <a:spcBef>
                <a:spcPts val="0"/>
              </a:spcBef>
              <a:spcAft>
                <a:spcPts val="0"/>
              </a:spcAft>
              <a:buSzPts val="2800"/>
              <a:buChar char="●"/>
            </a:pPr>
            <a:r>
              <a:rPr lang="en" sz="2800"/>
              <a:t>Logan T</a:t>
            </a:r>
            <a:endParaRPr sz="2800"/>
          </a:p>
          <a:p>
            <a:pPr indent="-406400" lvl="0" marL="457200" rtl="0" algn="l">
              <a:spcBef>
                <a:spcPts val="0"/>
              </a:spcBef>
              <a:spcAft>
                <a:spcPts val="0"/>
              </a:spcAft>
              <a:buSzPts val="2800"/>
              <a:buChar char="●"/>
            </a:pPr>
            <a:r>
              <a:rPr lang="en" sz="2800"/>
              <a:t>Nathan R</a:t>
            </a:r>
            <a:endParaRPr sz="2800"/>
          </a:p>
          <a:p>
            <a:pPr indent="-406400" lvl="0" marL="457200" rtl="0" algn="l">
              <a:spcBef>
                <a:spcPts val="0"/>
              </a:spcBef>
              <a:spcAft>
                <a:spcPts val="0"/>
              </a:spcAft>
              <a:buSzPts val="2800"/>
              <a:buChar char="●"/>
            </a:pPr>
            <a:r>
              <a:rPr lang="en" sz="2800"/>
              <a:t>Nila O'N</a:t>
            </a:r>
            <a:r>
              <a:rPr lang="en" sz="2800"/>
              <a:t> </a:t>
            </a:r>
            <a:endParaRPr sz="2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0"/>
          <p:cNvSpPr txBox="1"/>
          <p:nvPr/>
        </p:nvSpPr>
        <p:spPr>
          <a:xfrm>
            <a:off x="3461025" y="607550"/>
            <a:ext cx="1905000" cy="62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Average"/>
                <a:ea typeface="Average"/>
                <a:cs typeface="Average"/>
                <a:sym typeface="Average"/>
              </a:rPr>
              <a:t>Face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a:t>
            </a:r>
            <a:r>
              <a:rPr lang="en" sz="2000">
                <a:solidFill>
                  <a:srgbClr val="FFFFFF"/>
                </a:solidFill>
                <a:latin typeface="Average"/>
                <a:ea typeface="Average"/>
                <a:cs typeface="Average"/>
                <a:sym typeface="Average"/>
              </a:rPr>
              <a:t>      </a:t>
            </a:r>
            <a:r>
              <a:rPr lang="en" sz="2000">
                <a:solidFill>
                  <a:schemeClr val="dk1"/>
                </a:solidFill>
                <a:latin typeface="Average"/>
                <a:ea typeface="Average"/>
                <a:cs typeface="Average"/>
                <a:sym typeface="Average"/>
              </a:rPr>
              <a: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Hair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r>
              <a:rPr lang="en" sz="2000">
                <a:solidFill>
                  <a:schemeClr val="dk1"/>
                </a:solidFill>
                <a:latin typeface="Average"/>
                <a:ea typeface="Average"/>
                <a:cs typeface="Average"/>
                <a:sym typeface="Average"/>
              </a:rPr>
              <a:t>       ✅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Not a screenshot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Light to dark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OK!</a:t>
            </a: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 filter</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p:txBody>
      </p:sp>
      <p:sp>
        <p:nvSpPr>
          <p:cNvPr id="318" name="Google Shape;318;p50"/>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Oswald"/>
                <a:ea typeface="Oswald"/>
                <a:cs typeface="Oswald"/>
                <a:sym typeface="Oswald"/>
              </a:rPr>
              <a:t>Keep sending your reference photos! 😄</a:t>
            </a:r>
            <a:endParaRPr sz="3000">
              <a:solidFill>
                <a:schemeClr val="dk1"/>
              </a:solidFill>
              <a:latin typeface="Oswald"/>
              <a:ea typeface="Oswald"/>
              <a:cs typeface="Oswald"/>
              <a:sym typeface="Oswald"/>
            </a:endParaRPr>
          </a:p>
        </p:txBody>
      </p:sp>
      <p:pic>
        <p:nvPicPr>
          <p:cNvPr id="319" name="Google Shape;319;p50"/>
          <p:cNvPicPr preferRelativeResize="0"/>
          <p:nvPr/>
        </p:nvPicPr>
        <p:blipFill rotWithShape="1">
          <a:blip r:embed="rId3">
            <a:alphaModFix/>
          </a:blip>
          <a:srcRect b="4498" l="24836" r="22864" t="0"/>
          <a:stretch/>
        </p:blipFill>
        <p:spPr>
          <a:xfrm>
            <a:off x="5319400" y="1181063"/>
            <a:ext cx="3824601" cy="5103474"/>
          </a:xfrm>
          <a:prstGeom prst="rect">
            <a:avLst/>
          </a:prstGeom>
          <a:noFill/>
          <a:ln>
            <a:noFill/>
          </a:ln>
        </p:spPr>
      </p:pic>
      <p:pic>
        <p:nvPicPr>
          <p:cNvPr id="320" name="Google Shape;320;p50"/>
          <p:cNvPicPr preferRelativeResize="0"/>
          <p:nvPr/>
        </p:nvPicPr>
        <p:blipFill rotWithShape="1">
          <a:blip r:embed="rId4">
            <a:alphaModFix/>
          </a:blip>
          <a:srcRect b="0" l="0" r="0" t="24857"/>
          <a:stretch/>
        </p:blipFill>
        <p:spPr>
          <a:xfrm>
            <a:off x="0" y="1423625"/>
            <a:ext cx="3461025" cy="461834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1"/>
          <p:cNvSpPr txBox="1"/>
          <p:nvPr/>
        </p:nvSpPr>
        <p:spPr>
          <a:xfrm>
            <a:off x="3461025" y="607550"/>
            <a:ext cx="1905000" cy="625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Average"/>
                <a:ea typeface="Average"/>
                <a:cs typeface="Average"/>
                <a:sym typeface="Average"/>
              </a:rPr>
              <a:t>Face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r>
              <a:rPr lang="en" sz="2000">
                <a:solidFill>
                  <a:srgbClr val="FFFFFF"/>
                </a:solidFill>
                <a:latin typeface="Average"/>
                <a:ea typeface="Average"/>
                <a:cs typeface="Average"/>
                <a:sym typeface="Average"/>
              </a:rPr>
              <a:t>      </a:t>
            </a:r>
            <a:r>
              <a:rPr lang="en" sz="2000">
                <a:solidFill>
                  <a:schemeClr val="dk1"/>
                </a:solidFill>
                <a:latin typeface="Average"/>
                <a:ea typeface="Average"/>
                <a:cs typeface="Average"/>
                <a:sym typeface="Average"/>
              </a:rPr>
              <a: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Hair detail</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r>
              <a:rPr lang="en" sz="2000">
                <a:solidFill>
                  <a:schemeClr val="dk1"/>
                </a:solidFill>
                <a:latin typeface="Average"/>
                <a:ea typeface="Average"/>
                <a:cs typeface="Average"/>
                <a:sym typeface="Average"/>
              </a:rPr>
              <a:t>      ✅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Not a screenshot</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Light to dark</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rgbClr val="FFFFFF"/>
                </a:solidFill>
                <a:latin typeface="Average"/>
                <a:ea typeface="Average"/>
                <a:cs typeface="Average"/>
                <a:sym typeface="Average"/>
              </a:rPr>
              <a:t>No filter</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000">
                <a:solidFill>
                  <a:schemeClr val="dk1"/>
                </a:solidFill>
                <a:latin typeface="Average"/>
                <a:ea typeface="Average"/>
                <a:cs typeface="Average"/>
                <a:sym typeface="Average"/>
              </a:rPr>
              <a:t>✅        ✅</a:t>
            </a:r>
            <a:endParaRPr sz="2000">
              <a:solidFill>
                <a:srgbClr val="FFFFFF"/>
              </a:solidFill>
              <a:latin typeface="Average"/>
              <a:ea typeface="Average"/>
              <a:cs typeface="Average"/>
              <a:sym typeface="Average"/>
            </a:endParaRPr>
          </a:p>
        </p:txBody>
      </p:sp>
      <p:sp>
        <p:nvSpPr>
          <p:cNvPr id="326" name="Google Shape;326;p51"/>
          <p:cNvSpPr txBox="1"/>
          <p:nvPr/>
        </p:nvSpPr>
        <p:spPr>
          <a:xfrm>
            <a:off x="0" y="0"/>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Oswald"/>
                <a:ea typeface="Oswald"/>
                <a:cs typeface="Oswald"/>
                <a:sym typeface="Oswald"/>
              </a:rPr>
              <a:t>Keep sending your reference photos! 😄</a:t>
            </a:r>
            <a:endParaRPr sz="3000">
              <a:solidFill>
                <a:schemeClr val="dk1"/>
              </a:solidFill>
              <a:latin typeface="Oswald"/>
              <a:ea typeface="Oswald"/>
              <a:cs typeface="Oswald"/>
              <a:sym typeface="Oswald"/>
            </a:endParaRPr>
          </a:p>
        </p:txBody>
      </p:sp>
      <p:pic>
        <p:nvPicPr>
          <p:cNvPr id="327" name="Google Shape;327;p51"/>
          <p:cNvPicPr preferRelativeResize="0"/>
          <p:nvPr/>
        </p:nvPicPr>
        <p:blipFill>
          <a:blip r:embed="rId3">
            <a:alphaModFix/>
          </a:blip>
          <a:stretch>
            <a:fillRect/>
          </a:stretch>
        </p:blipFill>
        <p:spPr>
          <a:xfrm>
            <a:off x="5366025" y="1371563"/>
            <a:ext cx="3777975" cy="4722476"/>
          </a:xfrm>
          <a:prstGeom prst="rect">
            <a:avLst/>
          </a:prstGeom>
          <a:noFill/>
          <a:ln>
            <a:noFill/>
          </a:ln>
        </p:spPr>
      </p:pic>
      <p:pic>
        <p:nvPicPr>
          <p:cNvPr id="328" name="Google Shape;328;p51"/>
          <p:cNvPicPr preferRelativeResize="0"/>
          <p:nvPr/>
        </p:nvPicPr>
        <p:blipFill rotWithShape="1">
          <a:blip r:embed="rId4">
            <a:alphaModFix/>
          </a:blip>
          <a:srcRect b="12598" l="0" r="0" t="12455"/>
          <a:stretch/>
        </p:blipFill>
        <p:spPr>
          <a:xfrm>
            <a:off x="0" y="1371586"/>
            <a:ext cx="3461025" cy="46137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descr="Title" id="333" name="Google Shape;333;p52"/>
          <p:cNvSpPr txBox="1"/>
          <p:nvPr/>
        </p:nvSpPr>
        <p:spPr>
          <a:xfrm>
            <a:off x="0" y="0"/>
            <a:ext cx="3651600" cy="689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It does not have to be you if you are feeling shy 🫣</a:t>
            </a:r>
            <a:endParaRPr sz="1500">
              <a:solidFill>
                <a:srgbClr val="AAAAAA"/>
              </a:solidFill>
              <a:latin typeface="Average"/>
              <a:ea typeface="Average"/>
              <a:cs typeface="Average"/>
              <a:sym typeface="Average"/>
            </a:endParaRPr>
          </a:p>
        </p:txBody>
      </p:sp>
      <p:sp>
        <p:nvSpPr>
          <p:cNvPr descr="Translations" id="334" name="Google Shape;334;p52"/>
          <p:cNvSpPr txBox="1"/>
          <p:nvPr/>
        </p:nvSpPr>
        <p:spPr>
          <a:xfrm>
            <a:off x="3728450" y="0"/>
            <a:ext cx="541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ዓይን አፋር እየተሰማህ ከሆነ አንተ መሆን የለበትም!</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لا يجب أن تكون أنت إذا كنت تشعر بالخجل!</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No cal que siguis tu si et sents tímid!</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如果您感到害羞，那不一定是您！</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اگر احساس خجالتی می کنید لازم نیست شما باشید!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यदि आप शर्म महसूस कर रहे हैं तो यह जरूरी नहीं कि आप ही 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恥ずかしいと感じているなら、それはあなたである必要はありません！</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당신이 수줍어하는 게 꼭 당신일 필요는 없습니다!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Ger hûn xwe şermokî hîs bikin ne hewce ye ku hûn bin!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Não precisa ser você se estiver se sentindo tímido!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ਜੇ ਤੁਸੀਂ ਸ਼ਰਮ ਮਹਿਸੂਸ ਕਰ ਰਹੇ ਹੋ ਤਾਂ ਇਹ ਤੁਹਾਡੇ ਹੋਣ ਦੀ ਜ਼ਰੂਰਤ ਨਹੀਂ 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Если вы смущаетесь, это не обязательно должны быть вы!</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Qasab maaha in aad noqoto haddii aad dareemayso xishood!</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¡No tienes que ser tú si te sientes tímido!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Sio lazima kuwa wewe ikiwa unajisikia aibu!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Hindi kailangang ikaw kung nahihiya ka!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Eğer utangaç hissediyorsanız, bunun sorumlusu siz olmak zorunda değilsiniz!</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Якщо ви соромитесь, це не обов’язково повинні бути ви!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Không nhất thiết phải là bạn mới cảm thấy ngại ngùng!</a:t>
            </a:r>
            <a:endParaRPr sz="2000">
              <a:solidFill>
                <a:srgbClr val="CACACA"/>
              </a:solidFill>
              <a:latin typeface="Average"/>
              <a:ea typeface="Average"/>
              <a:cs typeface="Average"/>
              <a:sym typeface="Averag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descr="Title" id="339" name="Google Shape;339;p53"/>
          <p:cNvSpPr txBox="1"/>
          <p:nvPr/>
        </p:nvSpPr>
        <p:spPr>
          <a:xfrm>
            <a:off x="0" y="0"/>
            <a:ext cx="3207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You can </a:t>
            </a:r>
            <a:r>
              <a:rPr lang="en" sz="4800">
                <a:solidFill>
                  <a:srgbClr val="00FF00"/>
                </a:solidFill>
                <a:latin typeface="Oswald"/>
                <a:ea typeface="Oswald"/>
                <a:cs typeface="Oswald"/>
                <a:sym typeface="Oswald"/>
              </a:rPr>
              <a:t>change your mind</a:t>
            </a:r>
            <a:r>
              <a:rPr lang="en" sz="4800">
                <a:solidFill>
                  <a:srgbClr val="FFFFFF"/>
                </a:solidFill>
                <a:latin typeface="Oswald"/>
                <a:ea typeface="Oswald"/>
                <a:cs typeface="Oswald"/>
                <a:sym typeface="Oswald"/>
              </a:rPr>
              <a:t> and send a new photo</a:t>
            </a:r>
            <a:endParaRPr sz="1500">
              <a:solidFill>
                <a:srgbClr val="AAAAAA"/>
              </a:solidFill>
              <a:latin typeface="Average"/>
              <a:ea typeface="Average"/>
              <a:cs typeface="Average"/>
              <a:sym typeface="Average"/>
            </a:endParaRPr>
          </a:p>
        </p:txBody>
      </p:sp>
      <p:sp>
        <p:nvSpPr>
          <p:cNvPr descr="Translations" id="340" name="Google Shape;340;p53"/>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ሃሳብህን መቀየር እና አዲስ ፎቶ መላክ ትችላለህ</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يمكنك تغيير رأيك وإرسال صورة جديدة</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Pots canviar d'opinió i enviar una nova foto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您可以改变主意并发送新照片</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می توانید نظر خود را تغییر دهید و یک عکس جدید ارسال کنید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आप अपना विचार बदल सकते हैं और एक नई तस्वीर भेज सकते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気が変わって新しい写真を送ることもできます</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마음을 바꿔서 새로운 사진을 보낼 수 있습니다.</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Hûn dikarin hişê xwe biguherînin û wêneyek nû bişînin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Você pode mudar de ideia e enviar uma nova foto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ਤੁਸੀਂ ਆਪਣਾ ਮਨ ਬਦਲ ਸਕਦੇ ਹੋ ਅਤੇ ਕੋਈ ਨਵੀਂ ਫੋਟੋ ਨੂੰ ਭੇਜ ਸਕਦੇ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Вы можете передумать и отправить новую фотографию.</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Waad bedeli kartaa maskaxdaada oo waxaad diri kartaa sawir cusub</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Puedes cambiar de opinión y enviar una nueva foto.</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Unaweza kubadilisha mawazo yako na kutuma picha mpya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Maaari mong baguhin ang iyong isip at magpadala ng bagong larawan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Fikrinizi değiştirebilir ve yeni bir fotoğraf gönderebilirsiniz</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Ви можете передумати і надіслати нове фото</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Bạn có thể thay đổi ý định và gửi một bức ảnh mới</a:t>
            </a:r>
            <a:endParaRPr sz="2100">
              <a:solidFill>
                <a:srgbClr val="CACACA"/>
              </a:solidFill>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descr="Title" id="345" name="Google Shape;345;p54"/>
          <p:cNvSpPr txBox="1"/>
          <p:nvPr/>
        </p:nvSpPr>
        <p:spPr>
          <a:xfrm>
            <a:off x="0" y="0"/>
            <a:ext cx="32073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Make sure that there is </a:t>
            </a:r>
            <a:r>
              <a:rPr lang="en" sz="4300">
                <a:solidFill>
                  <a:srgbClr val="00FF00"/>
                </a:solidFill>
                <a:latin typeface="Oswald"/>
                <a:ea typeface="Oswald"/>
                <a:cs typeface="Oswald"/>
                <a:sym typeface="Oswald"/>
              </a:rPr>
              <a:t>lots of detail </a:t>
            </a:r>
            <a:r>
              <a:rPr lang="en" sz="4300">
                <a:solidFill>
                  <a:srgbClr val="FFFFFF"/>
                </a:solidFill>
                <a:latin typeface="Oswald"/>
                <a:ea typeface="Oswald"/>
                <a:cs typeface="Oswald"/>
                <a:sym typeface="Oswald"/>
              </a:rPr>
              <a:t>on your </a:t>
            </a:r>
            <a:r>
              <a:rPr lang="en" sz="4300">
                <a:solidFill>
                  <a:srgbClr val="00FF00"/>
                </a:solidFill>
                <a:latin typeface="Oswald"/>
                <a:ea typeface="Oswald"/>
                <a:cs typeface="Oswald"/>
                <a:sym typeface="Oswald"/>
              </a:rPr>
              <a:t>face </a:t>
            </a:r>
            <a:r>
              <a:rPr lang="en" sz="4300">
                <a:solidFill>
                  <a:srgbClr val="FFFFFF"/>
                </a:solidFill>
                <a:latin typeface="Oswald"/>
                <a:ea typeface="Oswald"/>
                <a:cs typeface="Oswald"/>
                <a:sym typeface="Oswald"/>
              </a:rPr>
              <a:t>and </a:t>
            </a:r>
            <a:r>
              <a:rPr lang="en" sz="4300">
                <a:solidFill>
                  <a:srgbClr val="00FF00"/>
                </a:solidFill>
                <a:latin typeface="Oswald"/>
                <a:ea typeface="Oswald"/>
                <a:cs typeface="Oswald"/>
                <a:sym typeface="Oswald"/>
              </a:rPr>
              <a:t>hair</a:t>
            </a:r>
            <a:r>
              <a:rPr lang="en" sz="4300">
                <a:solidFill>
                  <a:srgbClr val="FFFFFF"/>
                </a:solidFill>
                <a:latin typeface="Oswald"/>
                <a:ea typeface="Oswald"/>
                <a:cs typeface="Oswald"/>
                <a:sym typeface="Oswald"/>
              </a:rPr>
              <a:t>, and that you should have light going from </a:t>
            </a:r>
            <a:r>
              <a:rPr lang="en" sz="4300">
                <a:solidFill>
                  <a:srgbClr val="00FF00"/>
                </a:solidFill>
                <a:latin typeface="Oswald"/>
                <a:ea typeface="Oswald"/>
                <a:cs typeface="Oswald"/>
                <a:sym typeface="Oswald"/>
              </a:rPr>
              <a:t>light to dark</a:t>
            </a:r>
            <a:r>
              <a:rPr lang="en" sz="4300">
                <a:solidFill>
                  <a:srgbClr val="FFFFFF"/>
                </a:solidFill>
                <a:latin typeface="Oswald"/>
                <a:ea typeface="Oswald"/>
                <a:cs typeface="Oswald"/>
                <a:sym typeface="Oswald"/>
              </a:rPr>
              <a:t> across your face</a:t>
            </a:r>
            <a:endParaRPr sz="1100">
              <a:solidFill>
                <a:srgbClr val="AAAAAA"/>
              </a:solidFill>
              <a:latin typeface="Average"/>
              <a:ea typeface="Average"/>
              <a:cs typeface="Average"/>
              <a:sym typeface="Average"/>
            </a:endParaRPr>
          </a:p>
        </p:txBody>
      </p:sp>
      <p:sp>
        <p:nvSpPr>
          <p:cNvPr descr="Translations" id="346" name="Google Shape;346;p54"/>
          <p:cNvSpPr txBox="1"/>
          <p:nvPr/>
        </p:nvSpPr>
        <p:spPr>
          <a:xfrm>
            <a:off x="3207300" y="0"/>
            <a:ext cx="5936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AAAAAA"/>
                </a:solidFill>
                <a:latin typeface="Average"/>
                <a:ea typeface="Average"/>
                <a:cs typeface="Average"/>
                <a:sym typeface="Average"/>
              </a:rPr>
              <a:t>በፊትዎ እና በፀጉርዎ ላይ ብዙ ዝርዝሮች መኖራቸውን እና ከብርሃን ወደ ጨለማ የሚወጣ ብርሃን እንዲኖርዎት ያረጋግጡ።</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lang="en" sz="1200">
                <a:solidFill>
                  <a:srgbClr val="AAAAAA"/>
                </a:solidFill>
                <a:latin typeface="Average"/>
                <a:ea typeface="Average"/>
                <a:cs typeface="Average"/>
                <a:sym typeface="Average"/>
              </a:rPr>
              <a:t>تأكد من وجود الكثير من التفاصيل على وجهك وشعرك، ويجب أن يكون هناك ضوء يتدرج من الفاتح إلى الداكن عبر وجهك</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Assegureu-vos que hi hagi molts detalls a la cara i al cabell, i que la llum va de clar a fosca a la cara.</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确保你的脸和头发上有很多细节，并且你的脸上应该有从亮到暗的光线</a:t>
            </a:r>
            <a:endParaRPr sz="1200">
              <a:solidFill>
                <a:srgbClr val="AAAAAA"/>
              </a:solidFill>
              <a:latin typeface="Average"/>
              <a:ea typeface="Average"/>
              <a:cs typeface="Average"/>
              <a:sym typeface="Average"/>
            </a:endParaRPr>
          </a:p>
          <a:p>
            <a:pPr indent="0" lvl="0" marL="0" rtl="1" algn="r">
              <a:spcBef>
                <a:spcPts val="0"/>
              </a:spcBef>
              <a:spcAft>
                <a:spcPts val="0"/>
              </a:spcAft>
              <a:buNone/>
            </a:pPr>
            <a:r>
              <a:rPr lang="en" sz="1200">
                <a:solidFill>
                  <a:srgbClr val="AAAAAA"/>
                </a:solidFill>
                <a:latin typeface="Average"/>
                <a:ea typeface="Average"/>
                <a:cs typeface="Average"/>
                <a:sym typeface="Average"/>
              </a:rPr>
              <a:t>اطمینان حاصل کنید که جزئیات زیادی روی صورت و موهای شما وجود دارد و باید نور را از روشن به تاریکی در سراسر صورت خود داشته باشید.</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सुनिश्चित करें कि आपके चेहरे और बालों पर बहुत सारी बारीकियां हों, और आपके चेहरे पर प्रकाश हल्के से गहरे रंग की ओर जा रहा हो।</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顔と髪にたくさんのディテールがあり、顔全体に明るい部分から暗い部分まで光が移り変わっていることを確認してください。</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얼굴과 머리카락에 많은 디테일이 있는지 확인하고 얼굴 전체에 밝은 빛에서 어두운 빛으로 빛이 퍼져나가도록 하세요.</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Piştrast bikin ku li ser rû û porê we gelek hûrgulî hene, û divê hûn ronahiyek ji ronahiyê berbi tarîtiyê li ser rûyê we hebe.</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Certifique-se de que haja muitos detalhes em seu rosto e cabelo, e que a luz deve variar de claro a escuro em seu rosto.</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ਇਹ ਸੁਨਿਸ਼ਚਿਤ ਕਰੋ ਕਿ ਤੁਹਾਡੇ ਚਿਹਰੇ ਅਤੇ ਵਾਲਾਂ 'ਤੇ ਬਹੁਤ ਸਾਰੇ ਵੇਰਵੇ ਹਨ, ਅਤੇ ਇਹ ਕਿ ਤੁਹਾਡੇ ਚਿਹਰੇ 'ਤੇ ਰੌਸ਼ਨੀ ਤੋਂ ਹਨੇਰੇ ਤੱਕ ਰੌਸ਼ਨੀ ਹੋਣੀ ਚਾਹੀਦੀ ਹੈ</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Убедитесь, что на вашем лице и волосах достаточно деталей, а свет должен переходить от светлого к темному по всему лицу.</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Hubi in ay tafaasiil badan ku jiraan wejigaaga iyo timahaaga, iyo in aad leedahay iftiin u socda iftiin una gudba wajigaaga</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Asegúrate de que haya muchos detalles en tu rostro y cabello, y que la luz pase de clara a oscura en todo tu rostro.</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Hakikisha kuwa kuna maelezo mengi kwenye uso na nywele zako, na kwamba unapaswa kuwa na mwanga kutoka kwenye mwanga hadi giza kwenye uso wako.</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Tiyaking maraming detalye sa iyong mukha at buhok, at dapat ay mayroon kang liwanag mula sa liwanag hanggang sa madilim sa iyong mukha</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Yüzünüzde ve saçınızda çok fazla ayrıntı olduğundan ve yüzünüzde açık renkten koyu renge doğru ışık geçişi olduğundan emin olun.</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Переконайтеся, що на вашому обличчі та волоссі багато деталей, а на обличчі має бути світло, що переходило від світлого до темного.</a:t>
            </a:r>
            <a:endParaRPr sz="1200">
              <a:solidFill>
                <a:srgbClr val="AAAAAA"/>
              </a:solidFill>
              <a:latin typeface="Average"/>
              <a:ea typeface="Average"/>
              <a:cs typeface="Average"/>
              <a:sym typeface="Average"/>
            </a:endParaRPr>
          </a:p>
          <a:p>
            <a:pPr indent="0" lvl="0" marL="0" rtl="0" algn="l">
              <a:spcBef>
                <a:spcPts val="0"/>
              </a:spcBef>
              <a:spcAft>
                <a:spcPts val="0"/>
              </a:spcAft>
              <a:buNone/>
            </a:pPr>
            <a:r>
              <a:rPr lang="en" sz="1200">
                <a:solidFill>
                  <a:srgbClr val="AAAAAA"/>
                </a:solidFill>
                <a:latin typeface="Average"/>
                <a:ea typeface="Average"/>
                <a:cs typeface="Average"/>
                <a:sym typeface="Average"/>
              </a:rPr>
              <a:t>Đảm bảo rằng có nhiều chi tiết trên khuôn mặt và mái tóc của bạn, và bạn phải có ánh sáng chuyển từ sáng sang tối trên khuôn mặt.</a:t>
            </a:r>
            <a:endParaRPr sz="1500">
              <a:solidFill>
                <a:srgbClr val="CACACA"/>
              </a:solidFill>
              <a:latin typeface="Average"/>
              <a:ea typeface="Average"/>
              <a:cs typeface="Average"/>
              <a:sym typeface="Averag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8"/>
          <p:cNvSpPr txBox="1"/>
          <p:nvPr/>
        </p:nvSpPr>
        <p:spPr>
          <a:xfrm>
            <a:off x="-75" y="5903225"/>
            <a:ext cx="9144000" cy="954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rgbClr val="FFFFFF"/>
                </a:solidFill>
                <a:latin typeface="Cabin"/>
                <a:ea typeface="Cabin"/>
                <a:cs typeface="Cabin"/>
                <a:sym typeface="Cabin"/>
              </a:rPr>
              <a:t>Kristi Bridgeman</a:t>
            </a:r>
            <a:r>
              <a:rPr i="1" lang="en" sz="1800">
                <a:solidFill>
                  <a:srgbClr val="B7B7B7"/>
                </a:solidFill>
                <a:latin typeface="Cabin"/>
                <a:ea typeface="Cabin"/>
                <a:cs typeface="Cabin"/>
                <a:sym typeface="Cabin"/>
              </a:rPr>
              <a:t> &amp;</a:t>
            </a:r>
            <a:r>
              <a:rPr b="1" lang="en" sz="1800">
                <a:solidFill>
                  <a:srgbClr val="FFFFFF"/>
                </a:solidFill>
                <a:latin typeface="Cabin"/>
                <a:ea typeface="Cabin"/>
                <a:cs typeface="Cabin"/>
                <a:sym typeface="Cabin"/>
              </a:rPr>
              <a:t> Lisa Shepherd</a:t>
            </a:r>
            <a:endParaRPr sz="18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1800">
                <a:solidFill>
                  <a:srgbClr val="FFFFFF"/>
                </a:solidFill>
                <a:latin typeface="Cabin"/>
                <a:ea typeface="Cabin"/>
                <a:cs typeface="Cabin"/>
                <a:sym typeface="Cabin"/>
              </a:rPr>
              <a:t>Forget-Me-Not II</a:t>
            </a:r>
            <a:r>
              <a:rPr i="1" lang="en" sz="1800">
                <a:solidFill>
                  <a:srgbClr val="B7B7B7"/>
                </a:solidFill>
                <a:latin typeface="Cabin"/>
                <a:ea typeface="Cabin"/>
                <a:cs typeface="Cabin"/>
                <a:sym typeface="Cabin"/>
              </a:rPr>
              <a:t> , </a:t>
            </a:r>
            <a:r>
              <a:rPr i="1" lang="en" sz="1800">
                <a:solidFill>
                  <a:srgbClr val="FFFFFF"/>
                </a:solidFill>
                <a:latin typeface="Cabin"/>
                <a:ea typeface="Cabin"/>
                <a:cs typeface="Cabin"/>
                <a:sym typeface="Cabin"/>
              </a:rPr>
              <a:t>Kitohcikan (kee-toh-tsee-caan)</a:t>
            </a:r>
            <a:r>
              <a:rPr i="1" lang="en" sz="1800">
                <a:solidFill>
                  <a:srgbClr val="B7B7B7"/>
                </a:solidFill>
                <a:latin typeface="Cabin"/>
                <a:ea typeface="Cabin"/>
                <a:cs typeface="Cabin"/>
                <a:sym typeface="Cabin"/>
              </a:rPr>
              <a:t>, and </a:t>
            </a:r>
            <a:r>
              <a:rPr i="1" lang="en" sz="1800">
                <a:solidFill>
                  <a:srgbClr val="FFFFFF"/>
                </a:solidFill>
                <a:latin typeface="Cabin"/>
                <a:ea typeface="Cabin"/>
                <a:cs typeface="Cabin"/>
                <a:sym typeface="Cabin"/>
              </a:rPr>
              <a:t>Métis Trade Routes of the Pacific Northwest </a:t>
            </a:r>
            <a:endParaRPr sz="1800">
              <a:solidFill>
                <a:srgbClr val="FFFFFF"/>
              </a:solidFill>
              <a:latin typeface="Cabin"/>
              <a:ea typeface="Cabin"/>
              <a:cs typeface="Cabin"/>
              <a:sym typeface="Cabin"/>
            </a:endParaRPr>
          </a:p>
        </p:txBody>
      </p:sp>
      <p:pic>
        <p:nvPicPr>
          <p:cNvPr descr="Picture" id="135" name="Google Shape;135;p28"/>
          <p:cNvPicPr preferRelativeResize="0"/>
          <p:nvPr/>
        </p:nvPicPr>
        <p:blipFill>
          <a:blip r:embed="rId3">
            <a:alphaModFix/>
          </a:blip>
          <a:stretch>
            <a:fillRect/>
          </a:stretch>
        </p:blipFill>
        <p:spPr>
          <a:xfrm>
            <a:off x="0" y="0"/>
            <a:ext cx="2971800" cy="2971800"/>
          </a:xfrm>
          <a:prstGeom prst="rect">
            <a:avLst/>
          </a:prstGeom>
          <a:noFill/>
          <a:ln>
            <a:noFill/>
          </a:ln>
        </p:spPr>
      </p:pic>
      <p:pic>
        <p:nvPicPr>
          <p:cNvPr descr="Picture" id="136" name="Google Shape;136;p28"/>
          <p:cNvPicPr preferRelativeResize="0"/>
          <p:nvPr/>
        </p:nvPicPr>
        <p:blipFill>
          <a:blip r:embed="rId4">
            <a:alphaModFix/>
          </a:blip>
          <a:stretch>
            <a:fillRect/>
          </a:stretch>
        </p:blipFill>
        <p:spPr>
          <a:xfrm>
            <a:off x="3240775" y="0"/>
            <a:ext cx="5903224" cy="5903224"/>
          </a:xfrm>
          <a:prstGeom prst="rect">
            <a:avLst/>
          </a:prstGeom>
          <a:noFill/>
          <a:ln>
            <a:noFill/>
          </a:ln>
        </p:spPr>
      </p:pic>
      <p:pic>
        <p:nvPicPr>
          <p:cNvPr descr="Picture" id="137" name="Google Shape;137;p28"/>
          <p:cNvPicPr preferRelativeResize="0"/>
          <p:nvPr/>
        </p:nvPicPr>
        <p:blipFill>
          <a:blip r:embed="rId5">
            <a:alphaModFix/>
          </a:blip>
          <a:stretch>
            <a:fillRect/>
          </a:stretch>
        </p:blipFill>
        <p:spPr>
          <a:xfrm>
            <a:off x="0" y="2935554"/>
            <a:ext cx="2971800" cy="296767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Title" id="351" name="Google Shape;351;p55"/>
          <p:cNvSpPr txBox="1"/>
          <p:nvPr/>
        </p:nvSpPr>
        <p:spPr>
          <a:xfrm>
            <a:off x="0" y="0"/>
            <a:ext cx="3215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I will </a:t>
            </a:r>
            <a:r>
              <a:rPr lang="en" sz="4800">
                <a:solidFill>
                  <a:srgbClr val="FF0000"/>
                </a:solidFill>
                <a:latin typeface="Oswald"/>
                <a:ea typeface="Oswald"/>
                <a:cs typeface="Oswald"/>
                <a:sym typeface="Oswald"/>
              </a:rPr>
              <a:t>NOT be able</a:t>
            </a:r>
            <a:r>
              <a:rPr lang="en" sz="4800">
                <a:solidFill>
                  <a:srgbClr val="FFFFFF"/>
                </a:solidFill>
                <a:latin typeface="Oswald"/>
                <a:ea typeface="Oswald"/>
                <a:cs typeface="Oswald"/>
                <a:sym typeface="Oswald"/>
              </a:rPr>
              <a:t> to process and print your photos during class time.</a:t>
            </a:r>
            <a:endParaRPr sz="1500">
              <a:solidFill>
                <a:srgbClr val="AAAAAA"/>
              </a:solidFill>
              <a:latin typeface="Average"/>
              <a:ea typeface="Average"/>
              <a:cs typeface="Average"/>
              <a:sym typeface="Average"/>
            </a:endParaRPr>
          </a:p>
        </p:txBody>
      </p:sp>
      <p:sp>
        <p:nvSpPr>
          <p:cNvPr descr="Translations" id="352" name="Google Shape;352;p55"/>
          <p:cNvSpPr txBox="1"/>
          <p:nvPr/>
        </p:nvSpPr>
        <p:spPr>
          <a:xfrm>
            <a:off x="3215700" y="0"/>
            <a:ext cx="5928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በክፍል ጊዜ ፎቶዎችህን ማሰራት እና ማተም አልችልም።</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لن أتمكن من معالجة صورك وطباعتها أثناء وقت الفصل الدراسي.</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NO podré processar i imprimir les teves fotos durant l'hora de classe.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我将无法在课堂上处理和打印您的照片。</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من نمی‌توانم عکس‌های شما را در طول کلاس پردازش و چاپ کنم.</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 कक्षा के समय में आपकी तस्वीरों को संसाधित और प्रिंट नहीं कर पाऊँगा।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授業中に写真の処理や印刷を行うことはできません。</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수업 시간 동안에는 사진을 처리하거나 인쇄할 수 없습니다.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Ez ê nikaribim di dema dersê de wêneyên we pêvajoyê bikim û çap bikim.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NÃO poderei processar e imprimir suas fotos durante o horário de aula.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ਮੈਂ ਕਲਾਸ ਦੇ ਸਮੇਂ ਦੌਰਾਨ ਤੁਹਾਡੀਆਂ ਫੋਟੋਆਂ ਦੀ ਪ੍ਰਕਿਰਿਆ ਅਤੇ ਪ੍ਰਿੰਟ ਕਰਨ ਦੇ ਯੋਗ ਨਹੀਂ ਹੋਵਾਂਗਾ।</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НЕ смогу обрабатывать и печатать ваши фотографии во время занятий.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Ma awoodi doono inaan farsameeyo oo daabaco sawiradaada inta lagu jiro wakhtiga fasalka.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NO podré procesar e imprimir tus fotos durante el tiempo de clase.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SItaweza kuchakata na kuchapisha picha zako wakati wa darasa.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HINDI ko magagawang iproseso at i-print ang iyong mga larawan sa oras ng klase.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Ders sırasında fotoğraflarınızı işleyip basamayacağım.</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НЕ зможу обробити та роздрукувати ваші фотографії під час занять.</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Tôi sẽ KHÔNG thể xử lý và in ảnh của bạn trong giờ học.</a:t>
            </a:r>
            <a:endParaRPr sz="1900">
              <a:solidFill>
                <a:srgbClr val="CACACA"/>
              </a:solidFill>
              <a:latin typeface="Average"/>
              <a:ea typeface="Average"/>
              <a:cs typeface="Average"/>
              <a:sym typeface="Averag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7"/>
          <p:cNvSpPr txBox="1"/>
          <p:nvPr/>
        </p:nvSpPr>
        <p:spPr>
          <a:xfrm>
            <a:off x="0" y="533400"/>
            <a:ext cx="9144000" cy="13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500">
                <a:solidFill>
                  <a:srgbClr val="FFFFFF"/>
                </a:solidFill>
                <a:latin typeface="Oswald"/>
                <a:ea typeface="Oswald"/>
                <a:cs typeface="Oswald"/>
                <a:sym typeface="Oswald"/>
              </a:rPr>
              <a:t>How to start making your portrait</a:t>
            </a:r>
            <a:endParaRPr sz="1500">
              <a:solidFill>
                <a:srgbClr val="AAAAAA"/>
              </a:solidFill>
              <a:latin typeface="Average"/>
              <a:ea typeface="Average"/>
              <a:cs typeface="Average"/>
              <a:sym typeface="Average"/>
            </a:endParaRPr>
          </a:p>
        </p:txBody>
      </p:sp>
      <p:sp>
        <p:nvSpPr>
          <p:cNvPr descr="Translations" id="362" name="Google Shape;362;p57"/>
          <p:cNvSpPr txBox="1"/>
          <p:nvPr/>
        </p:nvSpPr>
        <p:spPr>
          <a:xfrm>
            <a:off x="0" y="1894200"/>
            <a:ext cx="4572000" cy="50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የእርስዎን የቁም ምስል እንዴት እንደሚጀምሩ</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كيفية البدء في رسم صورتك الشخصية</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Com començar a fer el teu retrat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如何开始制作你的肖像</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چگونه شروع به ساخت پرتره خود کنیم</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अपना चित्र बनाना कैसे शुरू करें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肖像画の描き方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초상화를 그리는 방법</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Meriv çawa dest bi çêkirina portreya xwe dike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Como começar a fazer seu retrato</a:t>
            </a:r>
            <a:endParaRPr sz="5200">
              <a:solidFill>
                <a:srgbClr val="CACACA"/>
              </a:solidFill>
              <a:latin typeface="Average"/>
              <a:ea typeface="Average"/>
              <a:cs typeface="Average"/>
              <a:sym typeface="Average"/>
            </a:endParaRPr>
          </a:p>
        </p:txBody>
      </p:sp>
      <p:sp>
        <p:nvSpPr>
          <p:cNvPr descr="Translations" id="363" name="Google Shape;363;p57"/>
          <p:cNvSpPr txBox="1"/>
          <p:nvPr/>
        </p:nvSpPr>
        <p:spPr>
          <a:xfrm>
            <a:off x="4572000" y="1894200"/>
            <a:ext cx="4572000" cy="503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ਆਪਣਾ ਪੋਰਟਰੇਟ ਬਣਾਉਣਾ ਕਿਵੇਂ ਸ਼ੁਰੂ ਕਰੀਏ</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Как начать создавать свой портрет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Sida loo bilaabo samaynta sawirkaaga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Cómo empezar a hacer tu retrato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Jinsi ya kuanza kutengeneza picha yako</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Paano simulan ang paggawa ng iyong portrait</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Portrenizi yapmaya nasıl başlayabilirsiniz?</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З чого почати робити свій портрет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Làm thế nào để bắt đầu vẽ chân dung của bạn</a:t>
            </a:r>
            <a:endParaRPr sz="5200">
              <a:solidFill>
                <a:srgbClr val="CACACA"/>
              </a:solidFill>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grpSp>
        <p:nvGrpSpPr>
          <p:cNvPr id="368" name="Google Shape;368;p58"/>
          <p:cNvGrpSpPr/>
          <p:nvPr/>
        </p:nvGrpSpPr>
        <p:grpSpPr>
          <a:xfrm>
            <a:off x="0" y="0"/>
            <a:ext cx="2738700" cy="6387175"/>
            <a:chOff x="0" y="0"/>
            <a:chExt cx="2738700" cy="6387175"/>
          </a:xfrm>
        </p:grpSpPr>
        <p:pic>
          <p:nvPicPr>
            <p:cNvPr id="369" name="Google Shape;369;p58"/>
            <p:cNvPicPr preferRelativeResize="0"/>
            <p:nvPr/>
          </p:nvPicPr>
          <p:blipFill>
            <a:blip r:embed="rId3">
              <a:alphaModFix/>
            </a:blip>
            <a:stretch>
              <a:fillRect/>
            </a:stretch>
          </p:blipFill>
          <p:spPr>
            <a:xfrm>
              <a:off x="50" y="4117925"/>
              <a:ext cx="2738601" cy="2269250"/>
            </a:xfrm>
            <a:prstGeom prst="rect">
              <a:avLst/>
            </a:prstGeom>
            <a:noFill/>
            <a:ln>
              <a:noFill/>
            </a:ln>
          </p:spPr>
        </p:pic>
        <p:sp>
          <p:nvSpPr>
            <p:cNvPr id="370" name="Google Shape;370;p58"/>
            <p:cNvSpPr txBox="1"/>
            <p:nvPr/>
          </p:nvSpPr>
          <p:spPr>
            <a:xfrm>
              <a:off x="0" y="0"/>
              <a:ext cx="2738700" cy="411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For the good copy of your portrait, use </a:t>
              </a:r>
              <a:r>
                <a:rPr lang="en" sz="2900">
                  <a:solidFill>
                    <a:srgbClr val="00FF00"/>
                  </a:solidFill>
                  <a:latin typeface="Oswald"/>
                  <a:ea typeface="Oswald"/>
                  <a:cs typeface="Oswald"/>
                  <a:sym typeface="Oswald"/>
                </a:rPr>
                <a:t>one sheet</a:t>
              </a:r>
              <a:r>
                <a:rPr lang="en" sz="2900">
                  <a:solidFill>
                    <a:srgbClr val="FFFFFF"/>
                  </a:solidFill>
                  <a:latin typeface="Oswald"/>
                  <a:ea typeface="Oswald"/>
                  <a:cs typeface="Oswald"/>
                  <a:sym typeface="Oswald"/>
                </a:rPr>
                <a:t> of good drawing paper from your folder</a:t>
              </a:r>
              <a:endParaRPr sz="29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0000"/>
                </a:solidFill>
                <a:latin typeface="Average"/>
                <a:ea typeface="Average"/>
                <a:cs typeface="Average"/>
                <a:sym typeface="Average"/>
              </a:endParaRPr>
            </a:p>
            <a:p>
              <a:pPr indent="0" lvl="0" marL="0" rtl="0" algn="ctr">
                <a:spcBef>
                  <a:spcPts val="0"/>
                </a:spcBef>
                <a:spcAft>
                  <a:spcPts val="0"/>
                </a:spcAft>
                <a:buNone/>
              </a:pPr>
              <a:r>
                <a:rPr b="1" lang="en" sz="2300">
                  <a:solidFill>
                    <a:srgbClr val="00FF00"/>
                  </a:solidFill>
                  <a:latin typeface="Average"/>
                  <a:ea typeface="Average"/>
                  <a:cs typeface="Average"/>
                  <a:sym typeface="Average"/>
                </a:rPr>
                <a:t>Keep the rest safe.</a:t>
              </a:r>
              <a:endParaRPr b="1">
                <a:solidFill>
                  <a:srgbClr val="00FF00"/>
                </a:solidFill>
              </a:endParaRPr>
            </a:p>
          </p:txBody>
        </p:sp>
      </p:grpSp>
      <p:sp>
        <p:nvSpPr>
          <p:cNvPr descr="Translations" id="371" name="Google Shape;371;p58"/>
          <p:cNvSpPr txBox="1"/>
          <p:nvPr/>
        </p:nvSpPr>
        <p:spPr>
          <a:xfrm>
            <a:off x="2738600" y="75"/>
            <a:ext cx="640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ለቁም ምስልዎ አንድ ጥሩ የስዕል ወረቀት ከአቃፊዎ ይጠቀሙ።</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استخدم ورقة واحدة من ورق الرسم الجيد من مجلدك لرسم صورتك الشخصية.</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Utilitzeu un bon full de paper de dibuix de la vostra carpeta per al vostre retrat.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使用文件夹中的一张优质绘图纸来绘制您的肖像。</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یک ورق کاغذ طراحی خوب از پوشه خود برای پرتره خود استفاده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चित्र के लिए अपने फ़ोल्डर से अच्छे ड्राइंग पेपर की एक शीट का उपयोग करें।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肖像画には、フォルダーから良質の画用紙を 1 枚選び、使用します。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폴더에서 좋은 도화지 한 장을 꺼내 초상화를 그리세요.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bo portreya xwe ji peldanka xwe yek kaxezek xêzkirina baş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Use uma folha de papel de desenho de boa qualidade da sua pasta para o seu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ਪੋਰਟਰੇਟ ਲਈ ਆਪਣੇ ਫੋਲਡਰ ਵਿੱਚੋਂ ਚੰਗੇ ਡਰਾਇੰਗ ਪੇਪਰ ਦੀ ਇੱਕ ਸ਼ੀਟ ਦੀ ਵਰਤੋਂ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используйте один лист хорошей чертежной бумаги из вашей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 isticmaal hal xaashi warqad sawir wanaagsan oo galkaaga ah sawirkaaga.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Utilice una hoja de buen papel de dibujo de su carpeta para su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Tumia karatasi moja nzuri ya kuchora kutoka kwa folda yako kwa picha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Gumamit ng isang sheet ng magandang drawing paper mula sa iyong folder para sa iyong portrait.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Portreniz için klasörünüzden kaliteli bir çizim kağıdı kullanın.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використовуйте один аркуш хорошого паперу для малювання з вашої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một tờ giấy vẽ đẹp từ tập tài liệu để vẽ chân dung.</a:t>
            </a:r>
            <a:endParaRPr sz="1550">
              <a:solidFill>
                <a:srgbClr val="AAAAAA"/>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9"/>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Make sure you are drawing on the </a:t>
            </a:r>
            <a:r>
              <a:rPr lang="en" sz="4400">
                <a:solidFill>
                  <a:srgbClr val="00FF00"/>
                </a:solidFill>
                <a:latin typeface="Oswald"/>
                <a:ea typeface="Oswald"/>
                <a:cs typeface="Oswald"/>
                <a:sym typeface="Oswald"/>
              </a:rPr>
              <a:t>good copy</a:t>
            </a:r>
            <a:r>
              <a:rPr lang="en" sz="4400">
                <a:solidFill>
                  <a:srgbClr val="FFFFFF"/>
                </a:solidFill>
                <a:latin typeface="Oswald"/>
                <a:ea typeface="Oswald"/>
                <a:cs typeface="Oswald"/>
                <a:sym typeface="Oswald"/>
              </a:rPr>
              <a:t> paper! 😀</a:t>
            </a:r>
            <a:br>
              <a:rPr lang="en" sz="4400">
                <a:solidFill>
                  <a:srgbClr val="FFFFFF"/>
                </a:solidFill>
                <a:latin typeface="Oswald"/>
                <a:ea typeface="Oswald"/>
                <a:cs typeface="Oswald"/>
                <a:sym typeface="Oswald"/>
              </a:rPr>
            </a:br>
            <a:br>
              <a:rPr lang="en" sz="4400">
                <a:solidFill>
                  <a:srgbClr val="FFFFFF"/>
                </a:solidFill>
                <a:latin typeface="Oswald"/>
                <a:ea typeface="Oswald"/>
                <a:cs typeface="Oswald"/>
                <a:sym typeface="Oswald"/>
              </a:rPr>
            </a:br>
            <a:r>
              <a:rPr lang="en" sz="4200">
                <a:solidFill>
                  <a:srgbClr val="CCCCCC"/>
                </a:solidFill>
                <a:latin typeface="Average"/>
                <a:ea typeface="Average"/>
                <a:cs typeface="Average"/>
                <a:sym typeface="Average"/>
              </a:rPr>
              <a:t>The </a:t>
            </a:r>
            <a:r>
              <a:rPr b="1" lang="en" sz="4200">
                <a:solidFill>
                  <a:srgbClr val="E06666"/>
                </a:solidFill>
                <a:latin typeface="Average"/>
                <a:ea typeface="Average"/>
                <a:cs typeface="Average"/>
                <a:sym typeface="Average"/>
              </a:rPr>
              <a:t>rough copy</a:t>
            </a:r>
            <a:r>
              <a:rPr lang="en" sz="4200">
                <a:solidFill>
                  <a:srgbClr val="CCCCCC"/>
                </a:solidFill>
                <a:latin typeface="Average"/>
                <a:ea typeface="Average"/>
                <a:cs typeface="Average"/>
                <a:sym typeface="Average"/>
              </a:rPr>
              <a:t> paper is only good for practice.</a:t>
            </a:r>
            <a:endParaRPr sz="4200">
              <a:solidFill>
                <a:srgbClr val="CCCCCC"/>
              </a:solidFill>
              <a:latin typeface="Average"/>
              <a:ea typeface="Average"/>
              <a:cs typeface="Average"/>
              <a:sym typeface="Average"/>
            </a:endParaRPr>
          </a:p>
        </p:txBody>
      </p:sp>
      <p:sp>
        <p:nvSpPr>
          <p:cNvPr descr="Translations" id="377" name="Google Shape;377;p59"/>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በጥሩ ቅጂ ወረቀት ላይ መሳልዎን ያረጋግጡ!</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تأكد من أنك ترسم على ورق نسخ جيد!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Assegureu-vos que esteu dibuixant al bon paper de còpia!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确保你在好的复印纸上绘图！</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مطمئن شوید که روی کاغذ کپی خوب نقاشی می کشید!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सुनिश्चित करें कि आप अच्छे कॉपी पेपर पर चित्र बना रहे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必ず良質のコピー用紙に描いてください。</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좋은 카피지에 그림을 그리는지 확인하세요!</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Bawer bikin ku hûn li ser kaxeza kopî ya baş xêz dikin!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Certifique-se de que você está desenhando em papel de boa qualidade!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ਯਕੀਨੀ ਬਣਾਓ ਕਿ ਤੁਸੀਂ ਚੰਗੀ ਕਾਪੀ ਪੇਪਰ 'ਤੇ ਡਰਾਇੰਗ ਕਰ ਰਹੇ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Убедитесь, что вы рисуете на хорошей бумаге!</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Hubi inaad ku sawirayso warqadda koobiga ee wanaagsan!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¡Asegúrate de dibujar en un buen papel!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Hakikisha unachora kwenye karatasi nzuri ya nakala!</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Tiyaking gumuguhit ka sa magandang kopyang papel!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İyi bir fotokopi kağıdına çizim yaptığınızdan emin olun!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Переконайтеся, що ви малюєте на якісному копіювальному папері!</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Hãy đảm bảo bạn đang vẽ trên loại giấy tốt!</a:t>
            </a:r>
            <a:endParaRPr sz="2400">
              <a:solidFill>
                <a:srgbClr val="AAAAAA"/>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60"/>
          <p:cNvSpPr txBox="1"/>
          <p:nvPr/>
        </p:nvSpPr>
        <p:spPr>
          <a:xfrm>
            <a:off x="0" y="0"/>
            <a:ext cx="9144000" cy="230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swald"/>
                <a:ea typeface="Oswald"/>
                <a:cs typeface="Oswald"/>
                <a:sym typeface="Oswald"/>
              </a:rPr>
              <a:t>Using a light table</a:t>
            </a:r>
            <a:endParaRPr sz="1500">
              <a:solidFill>
                <a:srgbClr val="AAAAAA"/>
              </a:solidFill>
              <a:latin typeface="Average"/>
              <a:ea typeface="Average"/>
              <a:cs typeface="Average"/>
              <a:sym typeface="Average"/>
            </a:endParaRPr>
          </a:p>
        </p:txBody>
      </p:sp>
      <p:sp>
        <p:nvSpPr>
          <p:cNvPr descr="Translations" id="383" name="Google Shape;383;p60"/>
          <p:cNvSpPr txBox="1"/>
          <p:nvPr/>
        </p:nvSpPr>
        <p:spPr>
          <a:xfrm>
            <a:off x="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የብርሃን ጠረጴዛን በመጠቀም</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استخدام طاولة الضوء</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Utilitzant una taula de llum</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使用光桌</a:t>
            </a:r>
            <a:endParaRPr sz="2200">
              <a:solidFill>
                <a:srgbClr val="AAAAAA"/>
              </a:solidFill>
              <a:latin typeface="Average"/>
              <a:ea typeface="Average"/>
              <a:cs typeface="Average"/>
              <a:sym typeface="Average"/>
            </a:endParaRPr>
          </a:p>
          <a:p>
            <a:pPr indent="0" lvl="0" marL="0" rtl="1" algn="ctr">
              <a:spcBef>
                <a:spcPts val="0"/>
              </a:spcBef>
              <a:spcAft>
                <a:spcPts val="0"/>
              </a:spcAft>
              <a:buNone/>
            </a:pPr>
            <a:r>
              <a:rPr lang="en" sz="2200">
                <a:solidFill>
                  <a:srgbClr val="AAAAAA"/>
                </a:solidFill>
                <a:latin typeface="Average"/>
                <a:ea typeface="Average"/>
                <a:cs typeface="Average"/>
                <a:sym typeface="Average"/>
              </a:rPr>
              <a:t>استفاده از میز نور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प्रकाश तालिका का उपयोग करना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ライトテーブルの使用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라이트 테이블 사용하기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Bikaranîna tabloya sivik</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uma mesa de luz</a:t>
            </a:r>
            <a:endParaRPr sz="5500">
              <a:solidFill>
                <a:srgbClr val="CACACA"/>
              </a:solidFill>
              <a:latin typeface="Average"/>
              <a:ea typeface="Average"/>
              <a:cs typeface="Average"/>
              <a:sym typeface="Average"/>
            </a:endParaRPr>
          </a:p>
        </p:txBody>
      </p:sp>
      <p:sp>
        <p:nvSpPr>
          <p:cNvPr descr="Translations" id="384" name="Google Shape;384;p60"/>
          <p:cNvSpPr txBox="1"/>
          <p:nvPr/>
        </p:nvSpPr>
        <p:spPr>
          <a:xfrm>
            <a:off x="4572000" y="2301900"/>
            <a:ext cx="4572000" cy="409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rgbClr val="AAAAAA"/>
                </a:solidFill>
                <a:latin typeface="Average"/>
                <a:ea typeface="Average"/>
                <a:cs typeface="Average"/>
                <a:sym typeface="Average"/>
              </a:rPr>
              <a:t>ਇੱਕ ਲਾਈਟ ਟੇਬਲ ਦੀ ਵਰਤੋਂ ਕਰਨਾ</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Использование светового стола</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Isticmaalka miis khafiif ah</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Usando una mesa de luz</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Kutumia meza nyepesi</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Gamit ang isang magaan na mesa</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Işık masası kullanımı</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Використання світлового столу</a:t>
            </a:r>
            <a:endParaRPr sz="2200">
              <a:solidFill>
                <a:srgbClr val="AAAAAA"/>
              </a:solidFill>
              <a:latin typeface="Average"/>
              <a:ea typeface="Average"/>
              <a:cs typeface="Average"/>
              <a:sym typeface="Average"/>
            </a:endParaRPr>
          </a:p>
          <a:p>
            <a:pPr indent="0" lvl="0" marL="0" rtl="0" algn="ctr">
              <a:spcBef>
                <a:spcPts val="0"/>
              </a:spcBef>
              <a:spcAft>
                <a:spcPts val="0"/>
              </a:spcAft>
              <a:buNone/>
            </a:pPr>
            <a:r>
              <a:rPr lang="en" sz="2200">
                <a:solidFill>
                  <a:srgbClr val="AAAAAA"/>
                </a:solidFill>
                <a:latin typeface="Average"/>
                <a:ea typeface="Average"/>
                <a:cs typeface="Average"/>
                <a:sym typeface="Average"/>
              </a:rPr>
              <a:t>Sử dụng bàn đèn</a:t>
            </a:r>
            <a:endParaRPr sz="5500">
              <a:solidFill>
                <a:srgbClr val="CACACA"/>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1"/>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00FF00"/>
                </a:solidFill>
                <a:latin typeface="Oswald"/>
                <a:ea typeface="Oswald"/>
                <a:cs typeface="Oswald"/>
                <a:sym typeface="Oswald"/>
              </a:rPr>
              <a:t>Two or three </a:t>
            </a:r>
            <a:r>
              <a:rPr lang="en" sz="6000">
                <a:solidFill>
                  <a:srgbClr val="FFFFFF"/>
                </a:solidFill>
                <a:latin typeface="Oswald"/>
                <a:ea typeface="Oswald"/>
                <a:cs typeface="Oswald"/>
                <a:sym typeface="Oswald"/>
              </a:rPr>
              <a:t>people can use a light table at the same time</a:t>
            </a:r>
            <a:endParaRPr sz="1500">
              <a:solidFill>
                <a:srgbClr val="AAAAAA"/>
              </a:solidFill>
              <a:latin typeface="Average"/>
              <a:ea typeface="Average"/>
              <a:cs typeface="Average"/>
              <a:sym typeface="Average"/>
            </a:endParaRPr>
          </a:p>
        </p:txBody>
      </p:sp>
      <p:sp>
        <p:nvSpPr>
          <p:cNvPr descr="Translations" id="390" name="Google Shape;390;p61"/>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ሁለት ወይም ሶስት ሰዎች በአንድ ጊዜ የብርሃን ጠረጴዛን መጠቀም ይችላሉ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يمكن لشخصين أو ثلاثة استخدام طاولة ضوء في نفس الوقت</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Dues o tres persones poden utilitzar una taula de llum al mateix temps</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两到三个人可以同时使用一个灯桌</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دو یا سه نفر می توانند همزمان از یک میز نور استفاده کنند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एक ही समय में दो या तीन लोग लाइट टेबल का उपयोग कर सकते 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ライトテーブルは2～3人で同時に使用できます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2~3명이 동시에 라이트 테이블을 사용할 수 있습니다.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Du-sê kes dikarin di heman demê de maseyek sivik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Duas ou três pessoas podem usar uma mesa de luz ao mesmo tempo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ਦੋ ਜਾਂ ਤਿੰਨ ਵਿਅਕਤੀ ਇੱਕੋ ਸਮੇਂ ਇੱਕ ਲਾਈਟ ਟੇਬਲ ਦੀ ਵਰਤੋਂ ਕਰ ਸਕਦੇ ਹਨ</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Световым столом могут пользоваться два или три человека одновременно.</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Laba ama saddex qof ayaa isticmaali kara miis iftiin isku mar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Dos o tres personas pueden utilizar una mesa de luz al mismo tiempo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Watu wawili au watatu wanaweza kutumia meza nyepesi kwa wakati mmoja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Dalawa o tatlong tao ang maaaring gumamit ng magaan na mesa nang sabay</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Aynı anda iki veya üç kişi ışık masasını kullanabilir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Світловим столиком можуть користуватися одночасно двоє-троє людей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Hai hoặc ba người có thể sử dụng bàn đèn cùng một lúc</a:t>
            </a:r>
            <a:endParaRPr sz="1550">
              <a:solidFill>
                <a:srgbClr val="AAAAAA"/>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2"/>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900">
                <a:solidFill>
                  <a:srgbClr val="FFFFFF"/>
                </a:solidFill>
                <a:latin typeface="Oswald"/>
                <a:ea typeface="Oswald"/>
                <a:cs typeface="Oswald"/>
                <a:sym typeface="Oswald"/>
              </a:rPr>
              <a:t>Use </a:t>
            </a:r>
            <a:r>
              <a:rPr lang="en" sz="6900">
                <a:solidFill>
                  <a:srgbClr val="00FF00"/>
                </a:solidFill>
                <a:latin typeface="Oswald"/>
                <a:ea typeface="Oswald"/>
                <a:cs typeface="Oswald"/>
                <a:sym typeface="Oswald"/>
              </a:rPr>
              <a:t>light </a:t>
            </a:r>
            <a:r>
              <a:rPr lang="en" sz="6900">
                <a:solidFill>
                  <a:srgbClr val="FFFFFF"/>
                </a:solidFill>
                <a:latin typeface="Oswald"/>
                <a:ea typeface="Oswald"/>
                <a:cs typeface="Oswald"/>
                <a:sym typeface="Oswald"/>
              </a:rPr>
              <a:t>outlines</a:t>
            </a:r>
            <a:endParaRPr sz="6900">
              <a:solidFill>
                <a:srgbClr val="FFFFFF"/>
              </a:solidFill>
              <a:latin typeface="Oswald"/>
              <a:ea typeface="Oswald"/>
              <a:cs typeface="Oswald"/>
              <a:sym typeface="Oswald"/>
            </a:endParaRPr>
          </a:p>
          <a:p>
            <a:pPr indent="0" lvl="0" marL="0" rtl="0" algn="ctr">
              <a:spcBef>
                <a:spcPts val="0"/>
              </a:spcBef>
              <a:spcAft>
                <a:spcPts val="0"/>
              </a:spcAft>
              <a:buNone/>
            </a:pPr>
            <a:r>
              <a:t/>
            </a:r>
            <a:endParaRPr b="1" sz="4400">
              <a:solidFill>
                <a:srgbClr val="E06666"/>
              </a:solidFill>
              <a:latin typeface="Average"/>
              <a:ea typeface="Average"/>
              <a:cs typeface="Average"/>
              <a:sym typeface="Average"/>
            </a:endParaRPr>
          </a:p>
          <a:p>
            <a:pPr indent="0" lvl="0" marL="0" rtl="0" algn="ctr">
              <a:spcBef>
                <a:spcPts val="0"/>
              </a:spcBef>
              <a:spcAft>
                <a:spcPts val="0"/>
              </a:spcAft>
              <a:buNone/>
            </a:pPr>
            <a:r>
              <a:rPr b="1" lang="en" sz="4400">
                <a:solidFill>
                  <a:srgbClr val="E06666"/>
                </a:solidFill>
                <a:latin typeface="Average"/>
                <a:ea typeface="Average"/>
                <a:cs typeface="Average"/>
                <a:sym typeface="Average"/>
              </a:rPr>
              <a:t>Dark outlines</a:t>
            </a:r>
            <a:r>
              <a:rPr lang="en" sz="4400">
                <a:solidFill>
                  <a:srgbClr val="FFFFFF"/>
                </a:solidFill>
                <a:latin typeface="Average"/>
                <a:ea typeface="Average"/>
                <a:cs typeface="Average"/>
                <a:sym typeface="Average"/>
              </a:rPr>
              <a:t> mess up your smoothness and the 3D effect.</a:t>
            </a:r>
            <a:endParaRPr sz="2200">
              <a:solidFill>
                <a:srgbClr val="AAAAAA"/>
              </a:solidFill>
              <a:latin typeface="Average"/>
              <a:ea typeface="Average"/>
              <a:cs typeface="Average"/>
              <a:sym typeface="Average"/>
            </a:endParaRPr>
          </a:p>
        </p:txBody>
      </p:sp>
      <p:sp>
        <p:nvSpPr>
          <p:cNvPr descr="Translations" id="396" name="Google Shape;396;p62"/>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የብርሃን ንድፎችን ተጠቀም፡ ጠቆር ያለ መግለጫዎች ስዕልህን ጠፍጣፋ ያደርጉታል።</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استخدم الخطوط العريضة الفاتحة: الخطوط العريضة الداكنة تجعل الرسم الخاص بك يبدو مسطحًا.</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Utilitzeu contorns clars: els contorns foscos fan que el vostre dibuix sembli pla.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使用浅色轮廓：深色轮廓会使您的绘图看起来平坦。</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از خطوط روشن استفاده کنید: خطوط تیره باعث می شود که طراحی شما صاف به نظر برسد.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हल्की रूपरेखा का प्रयोग करें: गहरी रूपरेखा आपके चित्र को सपाट दिखाती 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明るいアウトラインを使用します。暗いアウトラインを使用すると、描画が平坦に見えます。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밝은 윤곽선을 사용하세요. 어두운 윤곽선을 사용하면 그림이 평평해 보입니다.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Rêzên ronahiyê bikar bînin: Xalên tarî xêzkirina we sivik xuya dike.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Use contornos claros: contornos escuros fazem seu desenho parecer plano.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ਹਲਕੀ ਰੂਪਰੇਖਾ ਦੀ ਵਰਤੋਂ ਕਰੋ: ਗੂੜ੍ਹੀ ਰੂਪਰੇਖਾ ਤੁਹਾਡੀ ਡਰਾਇੰਗ ਨੂੰ ਸਮਤਲ ਬਣਾਉਂਦੀ 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Используйте светлые контуры. Темные контуры сделают ваш рисунок плоским.</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Isticmaal tilmaamo iftiin leh: Sharaxado mugdi ah ayaa ka dhigaya sawirkaaga mid siman.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Utilice contornos claros: los contornos oscuros hacen que su dibujo parezca plano.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Tumia muhtasari wa mwanga: Muhtasari wa giza hufanya mchoro wako uonekane bapa.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Gumamit ng mga light outline: Ang madilim na outline ay ginagawang flat ang iyong drawing.</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Açık renkli dış hatlar kullanın: Koyu renkli dış hatlar çiziminizin düz görünmesine neden olur.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Використовуйте світлі контури: темні контури роблять ваш малюнок плоским.</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Sử dụng đường viền sáng: Đường viền tối làm cho bản vẽ của bạn trông phẳng.</a:t>
            </a:r>
            <a:endParaRPr sz="1350">
              <a:solidFill>
                <a:srgbClr val="CACACA"/>
              </a:solidFill>
              <a:latin typeface="Average"/>
              <a:ea typeface="Average"/>
              <a:cs typeface="Average"/>
              <a:sym typeface="Averag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3"/>
          <p:cNvSpPr txBox="1"/>
          <p:nvPr/>
        </p:nvSpPr>
        <p:spPr>
          <a:xfrm>
            <a:off x="0" y="0"/>
            <a:ext cx="4104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Light tables help you with </a:t>
            </a:r>
            <a:r>
              <a:rPr lang="en" sz="4700">
                <a:solidFill>
                  <a:srgbClr val="00FF00"/>
                </a:solidFill>
                <a:latin typeface="Oswald"/>
                <a:ea typeface="Oswald"/>
                <a:cs typeface="Oswald"/>
                <a:sym typeface="Oswald"/>
              </a:rPr>
              <a:t>shapes and sizes</a:t>
            </a:r>
            <a:r>
              <a:rPr lang="en" sz="4700">
                <a:solidFill>
                  <a:srgbClr val="FFFFFF"/>
                </a:solidFill>
                <a:latin typeface="Oswald"/>
                <a:ea typeface="Oswald"/>
                <a:cs typeface="Oswald"/>
                <a:sym typeface="Oswald"/>
              </a:rPr>
              <a:t>, NOT </a:t>
            </a:r>
            <a:r>
              <a:rPr lang="en" sz="4700">
                <a:solidFill>
                  <a:srgbClr val="E06666"/>
                </a:solidFill>
                <a:latin typeface="Oswald"/>
                <a:ea typeface="Oswald"/>
                <a:cs typeface="Oswald"/>
                <a:sym typeface="Oswald"/>
              </a:rPr>
              <a:t>detail</a:t>
            </a:r>
            <a:r>
              <a:rPr lang="en" sz="4700">
                <a:solidFill>
                  <a:srgbClr val="FFFFFF"/>
                </a:solidFill>
                <a:latin typeface="Oswald"/>
                <a:ea typeface="Oswald"/>
                <a:cs typeface="Oswald"/>
                <a:sym typeface="Oswald"/>
              </a:rPr>
              <a:t>!</a:t>
            </a:r>
            <a:endParaRPr sz="47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You are looking through a piece of paper for heaven’s sake! You will capture most of the detail looking at your print at your table.</a:t>
            </a:r>
            <a:endParaRPr sz="1100">
              <a:solidFill>
                <a:srgbClr val="CCCCCC"/>
              </a:solidFill>
              <a:latin typeface="Average"/>
              <a:ea typeface="Average"/>
              <a:cs typeface="Average"/>
              <a:sym typeface="Average"/>
            </a:endParaRPr>
          </a:p>
        </p:txBody>
      </p:sp>
      <p:sp>
        <p:nvSpPr>
          <p:cNvPr descr="Translations" id="402" name="Google Shape;402;p63"/>
          <p:cNvSpPr txBox="1"/>
          <p:nvPr/>
        </p:nvSpPr>
        <p:spPr>
          <a:xfrm>
            <a:off x="4104475" y="0"/>
            <a:ext cx="5039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የብርሃን ጠረጴዛዎች በቅርጾች እና በመጠን ይረዱዎታል, ዝርዝር አይደሉም.</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تساعدك الطاولات الخفيفة على التعرف على الأشكال والأحجام، وليس على التفاصيل.</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Les taules lleugeres us ajuden amb les formes i mides, no amb els detalls.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光桌可以帮助您了解形状和大小，而不是细节。</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میزهای سبک به شما در اشکال و اندازه کمک می کنند، نه جزئیات.</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प्रकाश तालिकाएं आपको आकार और आकृति में मदद करती हैं, विवरण में नहीं।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ライト テーブルは、詳細ではなく、形状とサイズを把握するのに役立ちます。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라이트 테이블은 모양과 크기를 다루는 데 도움이 되지만, 세부 사항은 다루지 않습니다.</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Tabloyên ronahiyê bi şekl û mezinan, ne bi hûrgulî, ji we re dibin alîkar.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Mesas de luz ajudam você com formas e tamanhos, não com detalhes.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ਲਾਈਟ ਟੇਬਲ ਆਕਾਰਾਂ ਅਤੇ ਆਕਾਰਾਂ ਵਿੱਚ ਤੁਹਾਡੀ ਮਦਦ ਕਰਦੇ ਹਨ, ਵੇਰਵੇ ਨਹੀਂ।</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Световые столы помогут вам с формами и размерами, но не с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Miisaska khafiifka ah waxay kaa caawinayaan qaababka iyo cabbirrada, ma aha faahfaahin.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Las mesas de luz te ayudan con las formas y los tamaños, no con los detalles.</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Majedwali mepesi hukusaidia kwa maumbo na saizi, sio maelezo.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Tinutulungan ka ng mga light table sa mga hugis at sukat, hindi sa detalye.</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Işıklı masalar detaylarla değil, şekiller ve boyutlarla ilgilenmenize yardımcı olur.</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Світлові столи допомагають вам із формами та розмірами, а не деталями.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Bảng ánh sáng giúp bạn xác định hình dạng và kích thước, không phải chi tiết.</a:t>
            </a:r>
            <a:endParaRPr sz="1350">
              <a:solidFill>
                <a:srgbClr val="AAAAAA"/>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4"/>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FFFFFF"/>
                </a:solidFill>
                <a:latin typeface="Oswald"/>
                <a:ea typeface="Oswald"/>
                <a:cs typeface="Oswald"/>
                <a:sym typeface="Oswald"/>
              </a:rPr>
              <a:t>If you can't see it, </a:t>
            </a:r>
            <a:r>
              <a:rPr lang="en" sz="5200">
                <a:solidFill>
                  <a:srgbClr val="E06666"/>
                </a:solidFill>
                <a:latin typeface="Oswald"/>
                <a:ea typeface="Oswald"/>
                <a:cs typeface="Oswald"/>
                <a:sym typeface="Oswald"/>
              </a:rPr>
              <a:t>don't draw it</a:t>
            </a:r>
            <a:endParaRPr sz="5200">
              <a:solidFill>
                <a:srgbClr val="E06666"/>
              </a:solidFill>
              <a:latin typeface="Oswald"/>
              <a:ea typeface="Oswald"/>
              <a:cs typeface="Oswald"/>
              <a:sym typeface="Oswald"/>
            </a:endParaRPr>
          </a:p>
          <a:p>
            <a:pPr indent="0" lvl="0" marL="0" rtl="0" algn="ctr">
              <a:spcBef>
                <a:spcPts val="0"/>
              </a:spcBef>
              <a:spcAft>
                <a:spcPts val="0"/>
              </a:spcAft>
              <a:buNone/>
            </a:pPr>
            <a:r>
              <a:t/>
            </a:r>
            <a:endParaRPr sz="5200">
              <a:solidFill>
                <a:srgbClr val="FFFFFF"/>
              </a:solidFill>
              <a:latin typeface="Oswald"/>
              <a:ea typeface="Oswald"/>
              <a:cs typeface="Oswald"/>
              <a:sym typeface="Oswald"/>
            </a:endParaRPr>
          </a:p>
          <a:p>
            <a:pPr indent="0" lvl="0" marL="0" rtl="0" algn="ctr">
              <a:spcBef>
                <a:spcPts val="0"/>
              </a:spcBef>
              <a:spcAft>
                <a:spcPts val="0"/>
              </a:spcAft>
              <a:buNone/>
            </a:pPr>
            <a:r>
              <a:rPr lang="en" sz="3400">
                <a:solidFill>
                  <a:srgbClr val="FFFFFF"/>
                </a:solidFill>
                <a:latin typeface="Average"/>
                <a:ea typeface="Average"/>
                <a:cs typeface="Average"/>
                <a:sym typeface="Average"/>
              </a:rPr>
              <a:t>You will be able to see details clearly later after you </a:t>
            </a:r>
            <a:r>
              <a:rPr b="1" lang="en" sz="3400">
                <a:solidFill>
                  <a:srgbClr val="00FF00"/>
                </a:solidFill>
                <a:latin typeface="Average"/>
                <a:ea typeface="Average"/>
                <a:cs typeface="Average"/>
                <a:sym typeface="Average"/>
              </a:rPr>
              <a:t>take your papers apart</a:t>
            </a:r>
            <a:r>
              <a:rPr lang="en" sz="3400">
                <a:solidFill>
                  <a:srgbClr val="FFFFFF"/>
                </a:solidFill>
                <a:latin typeface="Average"/>
                <a:ea typeface="Average"/>
                <a:cs typeface="Average"/>
                <a:sym typeface="Average"/>
              </a:rPr>
              <a:t> back at your desk.</a:t>
            </a:r>
            <a:endParaRPr sz="5800">
              <a:solidFill>
                <a:srgbClr val="FFFFFF"/>
              </a:solidFill>
              <a:latin typeface="Oswald"/>
              <a:ea typeface="Oswald"/>
              <a:cs typeface="Oswald"/>
              <a:sym typeface="Oswald"/>
            </a:endParaRPr>
          </a:p>
        </p:txBody>
      </p:sp>
      <p:sp>
        <p:nvSpPr>
          <p:cNvPr descr="Translations" id="408" name="Google Shape;408;p64"/>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ካላዩት አይስሉት። በጠረጴዛዎ ላይ ተጨማሪ ዝርዝሮችን ይሳሉ።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إذا لم تستطع رؤيته، فلا ترسمه. ارسم تفاصيل أكثر على مكتبك.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no el pots veure, no el dibuixis. Dibuixa més detalls al teu escriptori.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如果你看不到，就不要画。在你的办公桌上画出更多细节。</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اگر نمی توانید آن را ببینید، آن را نکشید. جزئیات بیشتری را روی میز خود بکشید.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अगर आप इसे देख नहीं पा रहे हैं, तो इसे न बनाएँ। अपनी मेज़ पर और ज़्यादा विवरण बनाएँ।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見えないものは描かないでください。机の上でもっと詳しく描きましょう。</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보이지 않으면 그리지 마세요. 책상에서 더 자세히 그리세요.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Heke hûn nikarin wê bibînin, wê xêz nekin. Zêdetir hûrgulî li ser maseya xwe xêz 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Se não consegue ver, não desenhe. Desenhe mais detalhes na sua mesa.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ਜੇਕਰ ਤੁਸੀਂ ਇਸਨੂੰ ਨਹੀਂ ਦੇਖ ਸਕਦੇ, ਤਾਂ ਇਸਨੂੰ ਨਾ ਖਿੱਚੋ। ਆਪਣੇ ਡੈਸਕ 'ਤੇ ਹੋਰ ਵੇਰਵੇ ਖਿੱਚੋ.</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Если вы этого не видите, не рисуйте. Нарисуйте больше деталей за своим столом.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Haddii aadan arki karin, ha sawirin. Faahfaahin dheeraad ah ku sawir miiskaaga.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Si no lo puedes ver, no lo dibujes. Dibuja más detalles en tu escritorio.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Ikiwa huwezi kuiona, usiichore. Chora maelezo zaidi kwenye dawati lako.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Kung hindi mo makita ito, huwag iguhit ito. Gumuhit ng higit pang mga detalye sa iyong desk.</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Göremiyorsanız çizmeyin. Masanızda daha fazla ayrıntı çizin.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Якщо ви цього не бачите, не малюйте. Намалюйте більше деталей за своїм столом.</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Nếu bạn không nhìn thấy thì đừng vẽ nó. Hãy vẽ thêm chi tiết tại bàn làm việc của bạn.</a:t>
            </a:r>
            <a:endParaRPr sz="1500">
              <a:solidFill>
                <a:srgbClr val="AAAAAA"/>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9"/>
          <p:cNvSpPr txBox="1"/>
          <p:nvPr/>
        </p:nvSpPr>
        <p:spPr>
          <a:xfrm>
            <a:off x="6858000" y="100"/>
            <a:ext cx="22860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Rasheed Bonner</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@illsheed</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(Washington DC)</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FFFFFF"/>
                </a:solidFill>
                <a:latin typeface="Cabin"/>
                <a:ea typeface="Cabin"/>
                <a:cs typeface="Cabin"/>
                <a:sym typeface="Cabin"/>
              </a:rPr>
              <a:t>Proportion drawing</a:t>
            </a:r>
            <a:endParaRPr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pic>
        <p:nvPicPr>
          <p:cNvPr descr="Image from https://instagram.fyhz1-1.fna.fbcdn.net/v/t51.2885-15/sh0.08/e35/s750x750/158896403_470248137355423_5164824444247529546_n.jpg?tp=1&amp;_nc_ht=instagram.fyhz1-1.fna.fbcdn.net&amp;_nc_cat=107&amp;_nc_ohc=l3CgYYGYGHUAX_2Dmuk&amp;edm=AABBvjUBAAAA&amp;ccb=7-4&amp;oh=1ae7bdeaea706936e63ae7ea80eef163&amp;oe=60BA6EF9&amp;_nc_sid=83d603" id="143" name="Google Shape;143;p29"/>
          <p:cNvPicPr preferRelativeResize="0"/>
          <p:nvPr/>
        </p:nvPicPr>
        <p:blipFill>
          <a:blip r:embed="rId3">
            <a:alphaModFix/>
          </a:blip>
          <a:stretch>
            <a:fillRect/>
          </a:stretch>
        </p:blipFill>
        <p:spPr>
          <a:xfrm>
            <a:off x="0" y="100"/>
            <a:ext cx="6858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descr="Translations" id="413" name="Google Shape;413;p65"/>
          <p:cNvSpPr txBox="1"/>
          <p:nvPr/>
        </p:nvSpPr>
        <p:spPr>
          <a:xfrm>
            <a:off x="3882000" y="0"/>
            <a:ext cx="5262000" cy="38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በመደበኛ ጠረጴዛ ላይ ፕሮጀክትዎን ያጥሉት.</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قم بتظليل مشروعك على طاولة عادية.</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Ombreu el vostre projecte sobre una taula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在普通桌子上为您的项目着色。</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پروژه خود را روی یک میز معمولی سایه بزنید.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अपने प्रोजेक्ट को एक नियमित मेज पर छायांकित करें।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通常のテーブルでプロジェクトをシェーディングします。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일반 테이블 위에 프로젝트를 올려놓으세요.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Projeya xwe li ser maseyek birêkûpêk siya 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Sombreie seu projeto em uma mesa comum.</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ਆਪਣੇ ਪ੍ਰੋਜੈਕਟ ਨੂੰ ਇੱਕ ਨਿਯਮਤ ਟੇਬਲ 'ਤੇ ਸ਼ੇਡ ਕਰੋ.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Расположите свой проект на обычном столе.</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 hadh mashruucaaga miiska caadiga ah.</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Sombrea tu proyecto sobre una mesa normal.</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Weka kivuli mradi wako kwenye meza ya kawaida.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I-shade ang iyong proyekto sa isang regular na mesa.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Projenizi normal bir masanın üzerine gölgelendirin.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Заштрихуйте свій проект на звичайному столі.</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Tô bóng dự án của bạn trên một chiếc bàn thông thường.</a:t>
            </a:r>
            <a:endParaRPr sz="2000">
              <a:solidFill>
                <a:srgbClr val="AAAAAA"/>
              </a:solidFill>
              <a:latin typeface="Average"/>
              <a:ea typeface="Average"/>
              <a:cs typeface="Average"/>
              <a:sym typeface="Average"/>
            </a:endParaRPr>
          </a:p>
        </p:txBody>
      </p:sp>
      <p:grpSp>
        <p:nvGrpSpPr>
          <p:cNvPr id="414" name="Google Shape;414;p65"/>
          <p:cNvGrpSpPr/>
          <p:nvPr/>
        </p:nvGrpSpPr>
        <p:grpSpPr>
          <a:xfrm>
            <a:off x="0" y="0"/>
            <a:ext cx="9143999" cy="6858000"/>
            <a:chOff x="0" y="0"/>
            <a:chExt cx="9143999" cy="6858000"/>
          </a:xfrm>
        </p:grpSpPr>
        <p:sp>
          <p:nvSpPr>
            <p:cNvPr id="415" name="Google Shape;415;p65"/>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300">
                  <a:solidFill>
                    <a:srgbClr val="00FF00"/>
                  </a:solidFill>
                  <a:latin typeface="Oswald"/>
                  <a:ea typeface="Oswald"/>
                  <a:cs typeface="Oswald"/>
                  <a:sym typeface="Oswald"/>
                </a:rPr>
                <a:t>Shade </a:t>
              </a:r>
              <a:r>
                <a:rPr lang="en" sz="5300">
                  <a:solidFill>
                    <a:srgbClr val="FFFFFF"/>
                  </a:solidFill>
                  <a:latin typeface="Oswald"/>
                  <a:ea typeface="Oswald"/>
                  <a:cs typeface="Oswald"/>
                  <a:sym typeface="Oswald"/>
                </a:rPr>
                <a:t>your project on a </a:t>
              </a:r>
              <a:r>
                <a:rPr lang="en" sz="5300">
                  <a:solidFill>
                    <a:srgbClr val="00FF00"/>
                  </a:solidFill>
                  <a:latin typeface="Oswald"/>
                  <a:ea typeface="Oswald"/>
                  <a:cs typeface="Oswald"/>
                  <a:sym typeface="Oswald"/>
                </a:rPr>
                <a:t>regular table</a:t>
              </a:r>
              <a:endParaRPr sz="5300">
                <a:solidFill>
                  <a:srgbClr val="00FF00"/>
                </a:solidFill>
                <a:latin typeface="Oswald"/>
                <a:ea typeface="Oswald"/>
                <a:cs typeface="Oswald"/>
                <a:sym typeface="Oswald"/>
              </a:endParaRPr>
            </a:p>
            <a:p>
              <a:pPr indent="0" lvl="0" marL="0" rtl="0" algn="ctr">
                <a:spcBef>
                  <a:spcPts val="0"/>
                </a:spcBef>
                <a:spcAft>
                  <a:spcPts val="0"/>
                </a:spcAft>
                <a:buNone/>
              </a:pPr>
              <a:r>
                <a:t/>
              </a: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b="1" lang="en" sz="3300">
                  <a:solidFill>
                    <a:srgbClr val="EA9999"/>
                  </a:solidFill>
                  <a:latin typeface="Average"/>
                  <a:ea typeface="Average"/>
                  <a:cs typeface="Average"/>
                  <a:sym typeface="Average"/>
                </a:rPr>
                <a:t>Shading on a light table is terrible.  </a:t>
              </a:r>
              <a:br>
                <a:rPr b="1" lang="en" sz="3300">
                  <a:solidFill>
                    <a:srgbClr val="EA9999"/>
                  </a:solidFill>
                  <a:latin typeface="Average"/>
                  <a:ea typeface="Average"/>
                  <a:cs typeface="Average"/>
                  <a:sym typeface="Average"/>
                </a:rPr>
              </a:br>
              <a:endParaRPr b="1" sz="3300">
                <a:solidFill>
                  <a:srgbClr val="EA9999"/>
                </a:solidFill>
                <a:latin typeface="Average"/>
                <a:ea typeface="Average"/>
                <a:cs typeface="Average"/>
                <a:sym typeface="Average"/>
              </a:endParaRPr>
            </a:p>
            <a:p>
              <a:pPr indent="0" lvl="0" marL="0" rtl="0" algn="ctr">
                <a:spcBef>
                  <a:spcPts val="0"/>
                </a:spcBef>
                <a:spcAft>
                  <a:spcPts val="0"/>
                </a:spcAft>
                <a:buNone/>
              </a:pPr>
              <a:r>
                <a:rPr lang="en" sz="3300">
                  <a:solidFill>
                    <a:srgbClr val="CCCCCC"/>
                  </a:solidFill>
                  <a:latin typeface="Average"/>
                  <a:ea typeface="Average"/>
                  <a:cs typeface="Average"/>
                  <a:sym typeface="Average"/>
                </a:rPr>
                <a:t>It makes your project pale, low contrast and streaky.</a:t>
              </a:r>
              <a:endParaRPr sz="1700">
                <a:solidFill>
                  <a:srgbClr val="CCCCCC"/>
                </a:solidFill>
                <a:latin typeface="Average"/>
                <a:ea typeface="Average"/>
                <a:cs typeface="Average"/>
                <a:sym typeface="Average"/>
              </a:endParaRPr>
            </a:p>
          </p:txBody>
        </p:sp>
        <p:pic>
          <p:nvPicPr>
            <p:cNvPr id="416" name="Google Shape;416;p65"/>
            <p:cNvPicPr preferRelativeResize="0"/>
            <p:nvPr/>
          </p:nvPicPr>
          <p:blipFill>
            <a:blip r:embed="rId3">
              <a:alphaModFix/>
            </a:blip>
            <a:stretch>
              <a:fillRect/>
            </a:stretch>
          </p:blipFill>
          <p:spPr>
            <a:xfrm>
              <a:off x="3882000" y="3883475"/>
              <a:ext cx="2269563" cy="2974525"/>
            </a:xfrm>
            <a:prstGeom prst="rect">
              <a:avLst/>
            </a:prstGeom>
            <a:noFill/>
            <a:ln>
              <a:noFill/>
            </a:ln>
          </p:spPr>
        </p:pic>
        <p:pic>
          <p:nvPicPr>
            <p:cNvPr id="417" name="Google Shape;417;p65"/>
            <p:cNvPicPr preferRelativeResize="0"/>
            <p:nvPr/>
          </p:nvPicPr>
          <p:blipFill>
            <a:blip r:embed="rId4">
              <a:alphaModFix/>
            </a:blip>
            <a:stretch>
              <a:fillRect/>
            </a:stretch>
          </p:blipFill>
          <p:spPr>
            <a:xfrm>
              <a:off x="7055882" y="3883475"/>
              <a:ext cx="2088117" cy="2974525"/>
            </a:xfrm>
            <a:prstGeom prst="rect">
              <a:avLst/>
            </a:prstGeom>
            <a:noFill/>
            <a:ln>
              <a:noFill/>
            </a:ln>
          </p:spPr>
        </p:pic>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1" name="Shape 421"/>
        <p:cNvGrpSpPr/>
        <p:nvPr/>
      </p:nvGrpSpPr>
      <p:grpSpPr>
        <a:xfrm>
          <a:off x="0" y="0"/>
          <a:ext cx="0" cy="0"/>
          <a:chOff x="0" y="0"/>
          <a:chExt cx="0" cy="0"/>
        </a:xfrm>
      </p:grpSpPr>
      <p:sp>
        <p:nvSpPr>
          <p:cNvPr id="422" name="Google Shape;422;p66"/>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You can make a </a:t>
            </a:r>
            <a:r>
              <a:rPr lang="en" sz="4400">
                <a:solidFill>
                  <a:srgbClr val="FFFF00"/>
                </a:solidFill>
                <a:latin typeface="Oswald"/>
                <a:ea typeface="Oswald"/>
                <a:cs typeface="Oswald"/>
                <a:sym typeface="Oswald"/>
              </a:rPr>
              <a:t>brighter/higher contrast </a:t>
            </a:r>
            <a:r>
              <a:rPr lang="en" sz="4400">
                <a:solidFill>
                  <a:srgbClr val="FFFFFF"/>
                </a:solidFill>
                <a:latin typeface="Oswald"/>
                <a:ea typeface="Oswald"/>
                <a:cs typeface="Oswald"/>
                <a:sym typeface="Oswald"/>
              </a:rPr>
              <a:t>version for tomorrow so you can get </a:t>
            </a:r>
            <a:r>
              <a:rPr lang="en" sz="4400">
                <a:solidFill>
                  <a:srgbClr val="00FF00"/>
                </a:solidFill>
                <a:latin typeface="Oswald"/>
                <a:ea typeface="Oswald"/>
                <a:cs typeface="Oswald"/>
                <a:sym typeface="Oswald"/>
              </a:rPr>
              <a:t>shapes out of your shadows</a:t>
            </a:r>
            <a:r>
              <a:rPr lang="en" sz="4400">
                <a:solidFill>
                  <a:srgbClr val="FFFFFF"/>
                </a:solidFill>
                <a:latin typeface="Oswald"/>
                <a:ea typeface="Oswald"/>
                <a:cs typeface="Oswald"/>
                <a:sym typeface="Oswald"/>
              </a:rPr>
              <a:t>.</a:t>
            </a:r>
            <a:r>
              <a:rPr lang="en" sz="2600">
                <a:solidFill>
                  <a:srgbClr val="FFFFFF"/>
                </a:solidFill>
                <a:latin typeface="Average"/>
                <a:ea typeface="Average"/>
                <a:cs typeface="Average"/>
                <a:sym typeface="Average"/>
              </a:rPr>
              <a:t> </a:t>
            </a:r>
            <a:endParaRPr sz="26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It is not perfect, but it helps. </a:t>
            </a:r>
            <a:endParaRPr sz="1200">
              <a:solidFill>
                <a:srgbClr val="CCCCCC"/>
              </a:solidFill>
              <a:latin typeface="Average"/>
              <a:ea typeface="Average"/>
              <a:cs typeface="Average"/>
              <a:sym typeface="Average"/>
            </a:endParaRPr>
          </a:p>
        </p:txBody>
      </p:sp>
      <p:sp>
        <p:nvSpPr>
          <p:cNvPr descr="Translations" id="423" name="Google Shape;423;p66"/>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በጥላዎ ውስጥ ለዝርዝር ብሩህ / ከፍተኛ የንፅፅር ስሪት መስራት ይችላሉ.</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يمكنك إنشاء نسخة أكثر سطوعًا/بتباين أعلى للتفاصيل في الظلال.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Podeu fer una versió de contrast més brillant/alt per obtenir detalls a les vostres ombres.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您可以制作更亮/对比度更高的版本来显示阴影中的细节。</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شما می توانید یک نسخه کنتراست روشن تر/بالاتر برای جزئیات در سایه های خود بسازید.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आप अपनी छायाओं में विस्तार के लिए अधिक उज्ज्वल/उच्च कंट्रास्ट संस्करण बना सकते 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影の細部をより明るく、コントラストを高くしたバージョンを作成できます。</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그림자의 디테일을 위해 더 밝거나 대비가 높은 버전을 만들 수 있습니다.</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Hûn dikarin ji bo hûrgulî di siyên xwe de guhertoyek berevajîtir/bilindtir çêbikin.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Você pode fazer uma versão mais brilhante/de maior contraste para dar mais detalhes às suas sombras.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ਤੁਸੀਂ ਆਪਣੇ ਪਰਛਾਵੇਂ ਵਿੱਚ ਵੇਰਵੇ ਲਈ ਇੱਕ ਚਮਕਦਾਰ/ਉੱਚ ਕੰਟਰਾਸਟ ਸੰਸਕਰਣ ਬਣਾ ਸਕਦੇ 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Вы можете сделать более яркую/контрастную версию для детализации теней.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Waxaad samayn kartaa nooc ka duwan oo dhalaalaya/sare si aad u faahfaahiso hadhkaaga.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Puedes crear una versión más brillante y con mayor contraste para agregar más detalles a tus sombras.</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Unaweza kutengeneza toleo la utofautishaji angavu zaidi kwa maelezo zaidi katika vivuli vyako.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Maaari kang gumawa ng mas maliwanag/mas mataas na contrast na bersyon para sa detalye sa iyong mga anino.</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Gölgelerinizdeki detayları daha parlak/yüksek kontrastlı bir versiyonla ortaya çıkarabilirsiniz.</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Ви можете зробити більш яскраву/контрастну версію для деталізації ваших тіней.</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Bạn có thể tạo phiên bản sáng hơn/có độ tương phản cao hơn để làm nổi bật chi tiết trong bóng tối.</a:t>
            </a:r>
            <a:endParaRPr sz="850">
              <a:solidFill>
                <a:srgbClr val="AAAAAA"/>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7" name="Shape 427"/>
        <p:cNvGrpSpPr/>
        <p:nvPr/>
      </p:nvGrpSpPr>
      <p:grpSpPr>
        <a:xfrm>
          <a:off x="0" y="0"/>
          <a:ext cx="0" cy="0"/>
          <a:chOff x="0" y="0"/>
          <a:chExt cx="0" cy="0"/>
        </a:xfrm>
      </p:grpSpPr>
      <p:pic>
        <p:nvPicPr>
          <p:cNvPr descr="Paris Stewart, graphite and watercolour on paper, Spring 2020.&#10;Visual Arts 10 at Citadel High School.&#10;Halifax, Nova Scotia, Canada." id="428" name="Google Shape;428;p67" title="Paris Stewart's portrait time-lapse from Spring 2020">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2" name="Shape 432"/>
        <p:cNvGrpSpPr/>
        <p:nvPr/>
      </p:nvGrpSpPr>
      <p:grpSpPr>
        <a:xfrm>
          <a:off x="0" y="0"/>
          <a:ext cx="0" cy="0"/>
          <a:chOff x="0" y="0"/>
          <a:chExt cx="0" cy="0"/>
        </a:xfrm>
      </p:grpSpPr>
      <p:pic>
        <p:nvPicPr>
          <p:cNvPr descr="Anna Wuensch, graphite and watercolour on paper, Spring 2020. &#10;Visual Arts 10 at Citadel High School.&#10;Halifax, Nova Scotia, Canada." id="433" name="Google Shape;433;p68" title="Anna Wuensch's portrait time-lapse from Spring 2020">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9"/>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I have put your photo into your cubby for you</a:t>
            </a:r>
            <a:endParaRPr sz="43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CCCCCC"/>
              </a:solidFill>
              <a:latin typeface="Average"/>
              <a:ea typeface="Average"/>
              <a:cs typeface="Average"/>
              <a:sym typeface="Average"/>
            </a:endParaRPr>
          </a:p>
          <a:p>
            <a:pPr indent="0" lvl="0" marL="0" rtl="0" algn="ctr">
              <a:spcBef>
                <a:spcPts val="0"/>
              </a:spcBef>
              <a:spcAft>
                <a:spcPts val="0"/>
              </a:spcAft>
              <a:buNone/>
            </a:pPr>
            <a:r>
              <a:rPr b="1" lang="en" sz="3600">
                <a:solidFill>
                  <a:srgbClr val="00FF00"/>
                </a:solidFill>
                <a:latin typeface="Average"/>
                <a:ea typeface="Average"/>
                <a:cs typeface="Average"/>
                <a:sym typeface="Average"/>
              </a:rPr>
              <a:t>Take care of it!</a:t>
            </a:r>
            <a:endParaRPr b="1" sz="1500">
              <a:solidFill>
                <a:srgbClr val="00FF00"/>
              </a:solidFill>
              <a:latin typeface="Average"/>
              <a:ea typeface="Average"/>
              <a:cs typeface="Average"/>
              <a:sym typeface="Average"/>
            </a:endParaRPr>
          </a:p>
        </p:txBody>
      </p:sp>
      <p:sp>
        <p:nvSpPr>
          <p:cNvPr descr="Translations" id="439" name="Google Shape;439;p69"/>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ፎቶህን በኩሽናህ ውስጥ አስቀምጫለው። ተንከባከቡት!</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وضعتُ صورتك في خزانتك. اعتنِ بها!</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He posat la teva foto al teu cub per a tu. Cuida't!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我已将您的照片放入您的储物柜中。请妥善保管！</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من عکس شما را برای شما در نوزادتان قرار داده ام. مراقبش باش!</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मैंने तुम्हारी तस्वीर तुम्हारे लिए तुम्हारे क्यूबी में रख दी है। इसका ध्यान रखना!</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あなたの写真をあなたの棚に置いておきました。大切にしてくださいね！</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사진을 보관함에 넣어 두었어요. 잘 보관하세요!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Min wêneyê te ji bo te xiste nav kuçika te. Hay jê hebin!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Coloquei sua foto no seu armário. Cuide bem dela!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ਮੈਂ ਤੁਹਾਡੇ ਲਈ ਤੁਹਾਡੀ ਫੋਟੋ ਤੁਹਾਡੇ ਘਰ ਵਿੱਚ ਪਾ ਦਿੱਤੀ ਹੈ। ਇਸ ਦੀ ਸੰਭਾਲ ਕਰੋ!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положила твою фотографию в твой шкафчик. Береги её!</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Sawirkaaga waxaan kuu geliyey cubbykaaga. Iska ilaali!</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He guardado tu foto en tu cubículo. ¡Cuídala!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Nimeweka picha yako ndani ya chumba chako kwa ajili yako. Itunze!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Inilagay ko ang iyong larawan sa iyong cubby para sa iyo. Ingatan mo yan!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Fotoğrafını senin için dolabına koydum. Kendine iyi bak!</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Я поклав твою фотографію у твій куточок для тебе. Бережіть це!</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Tôi đã để ảnh của bạn vào ngăn tủ rồi. Giữ gìn cẩn thận nhé!</a:t>
            </a:r>
            <a:endParaRPr sz="4100">
              <a:solidFill>
                <a:srgbClr val="AAAAAA"/>
              </a:solidFill>
              <a:latin typeface="Average"/>
              <a:ea typeface="Average"/>
              <a:cs typeface="Average"/>
              <a:sym typeface="Average"/>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70"/>
          <p:cNvSpPr txBox="1"/>
          <p:nvPr/>
        </p:nvSpPr>
        <p:spPr>
          <a:xfrm>
            <a:off x="0" y="0"/>
            <a:ext cx="36858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Remember that you are not at your full skill level yet. </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4000">
              <a:solidFill>
                <a:srgbClr val="00FF00"/>
              </a:solidFill>
              <a:latin typeface="Oswald"/>
              <a:ea typeface="Oswald"/>
              <a:cs typeface="Oswald"/>
              <a:sym typeface="Oswald"/>
            </a:endParaRPr>
          </a:p>
          <a:p>
            <a:pPr indent="0" lvl="0" marL="0" rtl="0" algn="ctr">
              <a:spcBef>
                <a:spcPts val="0"/>
              </a:spcBef>
              <a:spcAft>
                <a:spcPts val="0"/>
              </a:spcAft>
              <a:buNone/>
            </a:pPr>
            <a:r>
              <a:rPr lang="en" sz="4000">
                <a:solidFill>
                  <a:srgbClr val="00FF00"/>
                </a:solidFill>
                <a:latin typeface="Oswald"/>
                <a:ea typeface="Oswald"/>
                <a:cs typeface="Oswald"/>
                <a:sym typeface="Oswald"/>
              </a:rPr>
              <a:t>You will still get better</a:t>
            </a:r>
            <a:r>
              <a:rPr lang="en" sz="4000">
                <a:solidFill>
                  <a:srgbClr val="FFFFFF"/>
                </a:solidFill>
                <a:latin typeface="Oswald"/>
                <a:ea typeface="Oswald"/>
                <a:cs typeface="Oswald"/>
                <a:sym typeface="Oswald"/>
              </a:rPr>
              <a:t> while you make your project!</a:t>
            </a:r>
            <a:endParaRPr sz="4000">
              <a:solidFill>
                <a:srgbClr val="FFFFFF"/>
              </a:solidFill>
              <a:latin typeface="Oswald"/>
              <a:ea typeface="Oswald"/>
              <a:cs typeface="Oswald"/>
              <a:sym typeface="Oswald"/>
            </a:endParaRPr>
          </a:p>
          <a:p>
            <a:pPr indent="0" lvl="0" marL="0" rtl="0" algn="ctr">
              <a:spcBef>
                <a:spcPts val="0"/>
              </a:spcBef>
              <a:spcAft>
                <a:spcPts val="0"/>
              </a:spcAft>
              <a:buNone/>
            </a:pPr>
            <a:r>
              <a:t/>
            </a:r>
            <a:endParaRPr sz="4000">
              <a:solidFill>
                <a:srgbClr val="FFFFFF"/>
              </a:solidFill>
              <a:latin typeface="Oswald"/>
              <a:ea typeface="Oswald"/>
              <a:cs typeface="Oswald"/>
              <a:sym typeface="Oswald"/>
            </a:endParaRPr>
          </a:p>
          <a:p>
            <a:pPr indent="0" lvl="0" marL="0" rtl="0" algn="ctr">
              <a:spcBef>
                <a:spcPts val="0"/>
              </a:spcBef>
              <a:spcAft>
                <a:spcPts val="0"/>
              </a:spcAft>
              <a:buNone/>
            </a:pPr>
            <a:r>
              <a:rPr lang="en" sz="4000">
                <a:solidFill>
                  <a:srgbClr val="FFFFFF"/>
                </a:solidFill>
                <a:latin typeface="Oswald"/>
                <a:ea typeface="Oswald"/>
                <a:cs typeface="Oswald"/>
                <a:sym typeface="Oswald"/>
              </a:rPr>
              <a:t>🎨🌟</a:t>
            </a:r>
            <a:endParaRPr sz="4000">
              <a:solidFill>
                <a:srgbClr val="FFFFFF"/>
              </a:solidFill>
              <a:latin typeface="Oswald"/>
              <a:ea typeface="Oswald"/>
              <a:cs typeface="Oswald"/>
              <a:sym typeface="Oswald"/>
            </a:endParaRPr>
          </a:p>
        </p:txBody>
      </p:sp>
      <p:sp>
        <p:nvSpPr>
          <p:cNvPr descr="Translations" id="445" name="Google Shape;445;p70"/>
          <p:cNvSpPr txBox="1"/>
          <p:nvPr/>
        </p:nvSpPr>
        <p:spPr>
          <a:xfrm>
            <a:off x="3685800" y="0"/>
            <a:ext cx="5458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በሚሳሉበት ጊዜ አሁንም የተሻለ እንደሚሆን ያስታውሱ!</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تذكر أنك سوف تصبح أفضل أثناء الرسم!</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Recordeu que encara millorareu mentre dibuixeu!</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请记住，当你绘画时，你还会变得更好！</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به یاد داشته باشید که در حالی که نقاشی می کنید هنوز بهتر خواهید شد!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याद रखें कि चित्र बनाते समय आप और भी बेहतर होते जाएंगे!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描き続けるうちに上達していくことを忘れないでください。</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그림을 그리는 동안에도 점점 더 나아질 수 있다는 걸 기억하세요!</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Bînin bîra xwe ku hûn ê hîn çêtir bibin dema ku hûn xêz dikin!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Lembre-se de que você continuará melhorando enquanto desenha!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ਯਾਦ ਰੱਖੋ ਕਿ ਜਦੋਂ ਤੁਸੀਂ ਡਰਾਅ ਕਰਦੇ ਹੋ ਤਾਂ ਤੁਸੀਂ ਅਜੇ ਵੀ ਬਿਹਤਰ ਹੋਵੋਗੇ!</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Помните, что, пока вы рисуете, ваши навыки будут совершенствоваться!</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Xusuusnow inaad weli fiicnaan doonto markaad sawirayso!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¡Recuerda que seguirás mejorando mientras dibujas!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Kumbuka kuwa bado utakuwa bora zaidi unapochora!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Tandaan na gaganda ka pa rin habang gumuhit ka!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Çizdikçe daha da iyiye gideceğinizi unutmayın!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Пам'ятайте, що під час малювання ви станете кращими!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Hãy nhớ rằng bạn vẫn có thể vẽ đẹp hơn!</a:t>
            </a:r>
            <a:endParaRPr sz="1250">
              <a:solidFill>
                <a:srgbClr val="AAAAAA"/>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71"/>
          <p:cNvSpPr txBox="1"/>
          <p:nvPr/>
        </p:nvSpPr>
        <p:spPr>
          <a:xfrm>
            <a:off x="0" y="0"/>
            <a:ext cx="3660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00FF00"/>
                </a:solidFill>
                <a:latin typeface="Oswald"/>
                <a:ea typeface="Oswald"/>
                <a:cs typeface="Oswald"/>
                <a:sym typeface="Oswald"/>
              </a:rPr>
              <a:t>You should start by shading</a:t>
            </a:r>
            <a:r>
              <a:rPr lang="en" sz="4500">
                <a:solidFill>
                  <a:srgbClr val="FFFFFF"/>
                </a:solidFill>
                <a:latin typeface="Oswald"/>
                <a:ea typeface="Oswald"/>
                <a:cs typeface="Oswald"/>
                <a:sym typeface="Oswald"/>
              </a:rPr>
              <a:t> the dark areas in the background, your clothes, your neck, and then your hair</a:t>
            </a:r>
            <a:endParaRPr sz="1200">
              <a:solidFill>
                <a:srgbClr val="AAAAAA"/>
              </a:solidFill>
              <a:latin typeface="Average"/>
              <a:ea typeface="Average"/>
              <a:cs typeface="Average"/>
              <a:sym typeface="Average"/>
            </a:endParaRPr>
          </a:p>
        </p:txBody>
      </p:sp>
      <p:sp>
        <p:nvSpPr>
          <p:cNvPr descr="Translations" id="451" name="Google Shape;451;p71"/>
          <p:cNvSpPr txBox="1"/>
          <p:nvPr/>
        </p:nvSpPr>
        <p:spPr>
          <a:xfrm>
            <a:off x="3660000" y="0"/>
            <a:ext cx="5484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በመጀመሪያ ዳራህን፣ ከዚያም ልብሱን፣ አንገትህን እና ፀጉርህን ጥላ።</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قم بتظليل الخلفية أولاً، ثم الملابس والرقبة والشعر.</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Primer ombreja el teu fons, després la roba, el coll i els cabells.</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先给背景着色，然后给衣服、脖子和头发着色。</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ابتدا پس زمینه، سپس لباس، گردن و مو را سایه بزنید.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सबसे पहले अपनी पृष्ठभूमि पर छाया डालें, फिर कपड़े, गर्दन और बालों पर।</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まず背景に陰影を付け、次に服、首、髪の毛に陰影を付けます。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먼저 배경에 음영을 칠하고, 그 다음에 옷, 목, 머리카락에 음영을 칠합니다.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Pêşî paşnavê xwe, paşê cil, stû û porê xwe siya bikin.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Primeiro sombreie o fundo, depois as roupas, o pescoço e o cabelo.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ਪਹਿਲਾਂ ਆਪਣੀ ਪਿੱਠਭੂਮੀ ਨੂੰ ਰੰਗਤ ਕਰੋ, ਫਿਰ ਕੱਪੜੇ, ਗਰਦਨ ਅਤੇ ਵਾਲ।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Сначала затените фон, затем одежду, шею и волосы.</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Hoos u yeel asalkaaga marka hore, ka dibna dharka, qoorta, iyo timaha.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Primero sombrea el fondo, luego la ropa, el cuello y el cabello.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Kutia kivuli mandharinyuma kwanza, kisha nguo, shingo na nywele.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I-shading muna ang iyong background, pagkatapos ay ang damit, leeg, at buhok.</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Önce arka planınızı, sonra kıyafetlerinizi, boynunuzu ve saçınızı gölgelendirin.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Спочатку затінюйте фон, потім одяг, шию та волосся.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Đầu tiên, hãy tô bóng cho nền, sau đó là quần áo, cổ và tóc.</a:t>
            </a:r>
            <a:endParaRPr sz="2000">
              <a:solidFill>
                <a:srgbClr val="AAAAAA"/>
              </a:solidFill>
              <a:latin typeface="Average"/>
              <a:ea typeface="Average"/>
              <a:cs typeface="Average"/>
              <a:sym typeface="Averag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grpSp>
        <p:nvGrpSpPr>
          <p:cNvPr id="456" name="Google Shape;456;p72"/>
          <p:cNvGrpSpPr/>
          <p:nvPr/>
        </p:nvGrpSpPr>
        <p:grpSpPr>
          <a:xfrm>
            <a:off x="0" y="0"/>
            <a:ext cx="2738700" cy="6387175"/>
            <a:chOff x="0" y="0"/>
            <a:chExt cx="2738700" cy="6387175"/>
          </a:xfrm>
        </p:grpSpPr>
        <p:pic>
          <p:nvPicPr>
            <p:cNvPr id="457" name="Google Shape;457;p72"/>
            <p:cNvPicPr preferRelativeResize="0"/>
            <p:nvPr/>
          </p:nvPicPr>
          <p:blipFill>
            <a:blip r:embed="rId3">
              <a:alphaModFix/>
            </a:blip>
            <a:stretch>
              <a:fillRect/>
            </a:stretch>
          </p:blipFill>
          <p:spPr>
            <a:xfrm>
              <a:off x="50" y="4117925"/>
              <a:ext cx="2738601" cy="2269250"/>
            </a:xfrm>
            <a:prstGeom prst="rect">
              <a:avLst/>
            </a:prstGeom>
            <a:noFill/>
            <a:ln>
              <a:noFill/>
            </a:ln>
          </p:spPr>
        </p:pic>
        <p:sp>
          <p:nvSpPr>
            <p:cNvPr id="458" name="Google Shape;458;p72"/>
            <p:cNvSpPr txBox="1"/>
            <p:nvPr/>
          </p:nvSpPr>
          <p:spPr>
            <a:xfrm>
              <a:off x="0" y="0"/>
              <a:ext cx="2738700" cy="411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FFFFFF"/>
                  </a:solidFill>
                  <a:latin typeface="Oswald"/>
                  <a:ea typeface="Oswald"/>
                  <a:cs typeface="Oswald"/>
                  <a:sym typeface="Oswald"/>
                </a:rPr>
                <a:t>For the good copy of your portrait, use </a:t>
              </a:r>
              <a:r>
                <a:rPr lang="en" sz="2900">
                  <a:solidFill>
                    <a:srgbClr val="00FF00"/>
                  </a:solidFill>
                  <a:latin typeface="Oswald"/>
                  <a:ea typeface="Oswald"/>
                  <a:cs typeface="Oswald"/>
                  <a:sym typeface="Oswald"/>
                </a:rPr>
                <a:t>one sheet</a:t>
              </a:r>
              <a:r>
                <a:rPr lang="en" sz="2900">
                  <a:solidFill>
                    <a:srgbClr val="FFFFFF"/>
                  </a:solidFill>
                  <a:latin typeface="Oswald"/>
                  <a:ea typeface="Oswald"/>
                  <a:cs typeface="Oswald"/>
                  <a:sym typeface="Oswald"/>
                </a:rPr>
                <a:t> of good drawing paper from your folder</a:t>
              </a:r>
              <a:endParaRPr sz="2900">
                <a:solidFill>
                  <a:srgbClr val="FFFFFF"/>
                </a:solidFill>
                <a:latin typeface="Oswald"/>
                <a:ea typeface="Oswald"/>
                <a:cs typeface="Oswald"/>
                <a:sym typeface="Oswald"/>
              </a:endParaRPr>
            </a:p>
            <a:p>
              <a:pPr indent="0" lvl="0" marL="0" rtl="0" algn="ctr">
                <a:spcBef>
                  <a:spcPts val="0"/>
                </a:spcBef>
                <a:spcAft>
                  <a:spcPts val="0"/>
                </a:spcAft>
                <a:buNone/>
              </a:pPr>
              <a:r>
                <a:t/>
              </a:r>
              <a:endParaRPr sz="2300">
                <a:solidFill>
                  <a:srgbClr val="FF0000"/>
                </a:solidFill>
                <a:latin typeface="Average"/>
                <a:ea typeface="Average"/>
                <a:cs typeface="Average"/>
                <a:sym typeface="Average"/>
              </a:endParaRPr>
            </a:p>
            <a:p>
              <a:pPr indent="0" lvl="0" marL="0" rtl="0" algn="ctr">
                <a:spcBef>
                  <a:spcPts val="0"/>
                </a:spcBef>
                <a:spcAft>
                  <a:spcPts val="0"/>
                </a:spcAft>
                <a:buNone/>
              </a:pPr>
              <a:r>
                <a:rPr b="1" lang="en" sz="2300">
                  <a:solidFill>
                    <a:srgbClr val="00FF00"/>
                  </a:solidFill>
                  <a:latin typeface="Average"/>
                  <a:ea typeface="Average"/>
                  <a:cs typeface="Average"/>
                  <a:sym typeface="Average"/>
                </a:rPr>
                <a:t>Keep the rest safe.</a:t>
              </a:r>
              <a:endParaRPr b="1">
                <a:solidFill>
                  <a:srgbClr val="00FF00"/>
                </a:solidFill>
              </a:endParaRPr>
            </a:p>
          </p:txBody>
        </p:sp>
      </p:grpSp>
      <p:sp>
        <p:nvSpPr>
          <p:cNvPr descr="Translations" id="459" name="Google Shape;459;p72"/>
          <p:cNvSpPr txBox="1"/>
          <p:nvPr/>
        </p:nvSpPr>
        <p:spPr>
          <a:xfrm>
            <a:off x="2738600" y="75"/>
            <a:ext cx="640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ለቁም ምስልዎ አንድ ጥሩ የስዕል ወረቀት ከአቃፊዎ ይጠቀሙ።</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استخدم ورقة واحدة من ورق الرسم الجيد من مجلدك لرسم صورتك الشخصية.</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Utilitzeu un bon full de paper de dibuix de la vostra carpeta per al vostre retrat.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使用文件夹中的一张优质绘图纸来绘制您的肖像。</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یک ورق کاغذ طراحی خوب از پوشه خود برای پرتره خود استفاده کنید.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चित्र के लिए अपने फ़ोल्डर से अच्छे ड्राइंग पेपर की एक शीट का उपयोग करें।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肖像画には、フォルダーから良質の画用紙を 1 枚選び、使用します。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폴더에서 좋은 도화지 한 장을 꺼내 초상화를 그리세요.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bo portreya xwe ji peldanka xwe yek kaxezek xêzkirina baş bikar bînin.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Use uma folha de papel de desenho de boa qualidade da sua pasta para o seu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ਪੋਰਟਰੇਟ ਲਈ ਆਪਣੇ ਫੋਲਡਰ ਵਿੱਚੋਂ ਚੰਗੇ ਡਰਾਇੰਗ ਪੇਪਰ ਦੀ ਇੱਕ ਸ਼ੀਟ ਦੀ ਵਰਤੋਂ ਕਰੋ।</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используйте один лист хорошей чертежной бумаги из вашей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 isticmaal hal xaashi warqad sawir wanaagsan oo galkaaga ah sawirkaaga.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Utilice una hoja de buen papel de dibujo de su carpeta para su retrato.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Tumia karatasi moja nzuri ya kuchora kutoka kwa folda yako kwa picha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Gumamit ng isang sheet ng magandang drawing paper mula sa iyong folder para sa iyong portrait.</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Portreniz için klasörünüzden kaliteli bir çizim kağıdı kullanın.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Для портрета використовуйте один аркуш хорошого паперу для малювання з вашої папки.</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Sử dụng một tờ giấy vẽ đẹp từ tập tài liệu để vẽ chân dung.</a:t>
            </a:r>
            <a:endParaRPr sz="1550">
              <a:solidFill>
                <a:srgbClr val="AAAAAA"/>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5486250" y="-58150"/>
            <a:ext cx="36579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Rasheed Bonner</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@illsheed</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(Washington DC)</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FFFFFF"/>
                </a:solidFill>
                <a:latin typeface="Cabin"/>
                <a:ea typeface="Cabin"/>
                <a:cs typeface="Cabin"/>
                <a:sym typeface="Cabin"/>
              </a:rPr>
              <a:t>Proportion drawing</a:t>
            </a:r>
            <a:endParaRPr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2021</a:t>
            </a:r>
            <a:endParaRPr b="1" sz="2400">
              <a:solidFill>
                <a:srgbClr val="FFFFFF"/>
              </a:solidFill>
              <a:latin typeface="Cabin"/>
              <a:ea typeface="Cabin"/>
              <a:cs typeface="Cabin"/>
              <a:sym typeface="Cabin"/>
            </a:endParaRPr>
          </a:p>
        </p:txBody>
      </p:sp>
      <p:pic>
        <p:nvPicPr>
          <p:cNvPr descr="Image from https://instagram.fyhz1-1.fna.fbcdn.net/v/t51.2885-15/sh0.08/e35/p750x750/160030091_480135836493725_702901159996429871_n.jpg?tp=1&amp;_nc_ht=instagram.fyhz1-1.fna.fbcdn.net&amp;_nc_cat=105&amp;_nc_ohc=H3KSh-wZ_oYAX94aV4u&amp;edm=AABBvjUBAAAA&amp;ccb=7-4&amp;oh=06f40b2e04a1c31d42aafe81821dd496&amp;oe=60B9B721&amp;_nc_sid=83d603" id="149" name="Google Shape;149;p30"/>
          <p:cNvPicPr preferRelativeResize="0"/>
          <p:nvPr/>
        </p:nvPicPr>
        <p:blipFill>
          <a:blip r:embed="rId3">
            <a:alphaModFix/>
          </a:blip>
          <a:stretch>
            <a:fillRect/>
          </a:stretch>
        </p:blipFill>
        <p:spPr>
          <a:xfrm>
            <a:off x="2743125" y="3429194"/>
            <a:ext cx="2743125" cy="3428906"/>
          </a:xfrm>
          <a:prstGeom prst="rect">
            <a:avLst/>
          </a:prstGeom>
          <a:noFill/>
          <a:ln>
            <a:noFill/>
          </a:ln>
        </p:spPr>
      </p:pic>
      <p:pic>
        <p:nvPicPr>
          <p:cNvPr descr="Image from https://instagram.fyhz1-1.fna.fbcdn.net/v/t51.2885-15/sh0.08/e35/p750x750/160094003_3968161546538933_7723379864227904474_n.jpg?tp=1&amp;_nc_ht=instagram.fyhz1-1.fna.fbcdn.net&amp;_nc_cat=105&amp;_nc_ohc=3q6iVMxBDHAAX_yvhvW&amp;edm=AABBvjUBAAAA&amp;ccb=7-4&amp;oh=9306b07ec9d35630941f1e1633cfe400&amp;oe=60BB183A&amp;_nc_sid=83d603" id="150" name="Google Shape;150;p30"/>
          <p:cNvPicPr preferRelativeResize="0"/>
          <p:nvPr/>
        </p:nvPicPr>
        <p:blipFill>
          <a:blip r:embed="rId4">
            <a:alphaModFix/>
          </a:blip>
          <a:stretch>
            <a:fillRect/>
          </a:stretch>
        </p:blipFill>
        <p:spPr>
          <a:xfrm>
            <a:off x="0" y="3429200"/>
            <a:ext cx="2743115" cy="3428899"/>
          </a:xfrm>
          <a:prstGeom prst="rect">
            <a:avLst/>
          </a:prstGeom>
          <a:noFill/>
          <a:ln>
            <a:noFill/>
          </a:ln>
        </p:spPr>
      </p:pic>
      <p:pic>
        <p:nvPicPr>
          <p:cNvPr descr="Image from https://instagram.fyhz1-1.fna.fbcdn.net/v/t51.2885-15/sh0.08/e35/p640x640/159111099_263231472087369_8221606260156819382_n.jpg?tp=1&amp;_nc_ht=instagram.fyhz1-1.fna.fbcdn.net&amp;_nc_cat=109&amp;_nc_ohc=xZhoEVo_CSoAX_KBNMB&amp;edm=AABBvjUBAAAA&amp;ccb=7-4&amp;oh=a03796895210073cf52f704a79430a96&amp;oe=60BAB61D&amp;_nc_sid=83d603" id="151" name="Google Shape;151;p30"/>
          <p:cNvPicPr preferRelativeResize="0"/>
          <p:nvPr/>
        </p:nvPicPr>
        <p:blipFill>
          <a:blip r:embed="rId5">
            <a:alphaModFix/>
          </a:blip>
          <a:stretch>
            <a:fillRect/>
          </a:stretch>
        </p:blipFill>
        <p:spPr>
          <a:xfrm>
            <a:off x="0" y="-6"/>
            <a:ext cx="2743125" cy="3428906"/>
          </a:xfrm>
          <a:prstGeom prst="rect">
            <a:avLst/>
          </a:prstGeom>
          <a:noFill/>
          <a:ln>
            <a:noFill/>
          </a:ln>
        </p:spPr>
      </p:pic>
      <p:pic>
        <p:nvPicPr>
          <p:cNvPr descr="Image from https://instagram.fyhz1-1.fna.fbcdn.net/v/t51.2885-15/sh0.08/e35/p640x640/160429038_550609965893748_2339913842914958671_n.jpg?tp=1&amp;_nc_ht=instagram.fyhz1-1.fna.fbcdn.net&amp;_nc_cat=100&amp;_nc_ohc=I4erBKYlj1cAX9j1OYf&amp;edm=AABBvjUBAAAA&amp;ccb=7-4&amp;oh=cf54d9ffec7e0fffdda8c2a180753179&amp;oe=60BAF3F4&amp;_nc_sid=83d603" id="152" name="Google Shape;152;p30"/>
          <p:cNvPicPr preferRelativeResize="0"/>
          <p:nvPr/>
        </p:nvPicPr>
        <p:blipFill>
          <a:blip r:embed="rId6">
            <a:alphaModFix/>
          </a:blip>
          <a:stretch>
            <a:fillRect/>
          </a:stretch>
        </p:blipFill>
        <p:spPr>
          <a:xfrm>
            <a:off x="2743125" y="0"/>
            <a:ext cx="2743125" cy="342890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descr="Translations" id="472" name="Google Shape;472;p75"/>
          <p:cNvSpPr txBox="1"/>
          <p:nvPr/>
        </p:nvSpPr>
        <p:spPr>
          <a:xfrm>
            <a:off x="2748000" y="0"/>
            <a:ext cx="6396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ክህሎትን መለማመዳችንን እንቀጥላለን እና ከዚያ የቁም ፕሮጄክታችንን እንጀምራለን ።</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سنستمر في ممارسة المهارات، وبعد ذلك سنبدأ مشروعنا التصويري.</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Seguirem practicant habilitats, i després començarem el nostre projecte de retrat.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我们将继续练习技能，然后开始我们的肖像项目。</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ما به تمرین مهارت ها ادامه می دهیم و سپس پروژه پرتره خود را شروع می کنیم.</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हम कौशल का अभ्यास करते रहेंगे, और फिर हम अपना पोर्ट्रेट प्रोजेक्ट शुरू करेंगे।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私たちはスキルの練習を続け、その後ポートレートプロジェクトを開始します。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우리는 계속해서 기술 연습을 한 다음, 초상화 프로젝트를 시작할 것입니다.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Em ê jîrektiyên xwe bidomînin, û dûv re em ê dest bi projeya xweya portreyê bikin.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Continuaremos praticando habilidades e então começaremos nosso projeto de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ਅਸੀਂ ਹੁਨਰ ਦਾ ਅਭਿਆਸ ਕਰਦੇ ਰਹਾਂਗੇ, ਅਤੇ ਫਿਰ ਅਸੀਂ ਆਪਣਾ ਪੋਰਟਰੇਟ ਪ੍ਰੋਜੈਕਟ ਸ਼ੁਰੂ ਕਰਾਂਗੇ।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Мы продолжим оттачивать навыки, а затем приступим к нашему портретному проекту.</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Waxaan sii wadi doonaa ku celcelinta xirfadaha, ka dibna waxaan bilaabi doonaa mashruucayaga sawirka.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Seguiremos practicando habilidades y luego comenzaremos nuestro proyecto de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Tutaendelea ujuzi wa kufanya mazoezi, na kisha tutaanza mradi wetu wa picha.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Patuloy kaming magsasanay ng mga kasanayan, at pagkatapos ay sisimulan namin ang aming portrait na proyekto.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Becerilerimizi uygulamaya devam edeceğiz ve ardından portre projemize başlayacağız.</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Ми продовжимо відпрацьовувати навички, а потім розпочнемо наш портретний проект.</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Chúng ta sẽ tiếp tục luyện tập các kỹ năng, sau đó sẽ bắt đầu dự án vẽ chân dung.</a:t>
            </a:r>
            <a:endParaRPr sz="1450">
              <a:solidFill>
                <a:srgbClr val="CACACA"/>
              </a:solidFill>
              <a:latin typeface="Average"/>
              <a:ea typeface="Average"/>
              <a:cs typeface="Average"/>
              <a:sym typeface="Average"/>
            </a:endParaRPr>
          </a:p>
        </p:txBody>
      </p:sp>
      <p:sp>
        <p:nvSpPr>
          <p:cNvPr id="473" name="Google Shape;473;p75"/>
          <p:cNvSpPr txBox="1"/>
          <p:nvPr/>
        </p:nvSpPr>
        <p:spPr>
          <a:xfrm>
            <a:off x="0" y="0"/>
            <a:ext cx="2726400" cy="10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474" name="Google Shape;474;p75"/>
          <p:cNvPicPr preferRelativeResize="0"/>
          <p:nvPr/>
        </p:nvPicPr>
        <p:blipFill>
          <a:blip r:embed="rId3">
            <a:alphaModFix/>
          </a:blip>
          <a:stretch>
            <a:fillRect/>
          </a:stretch>
        </p:blipFill>
        <p:spPr>
          <a:xfrm>
            <a:off x="21586" y="1069420"/>
            <a:ext cx="2726414" cy="2938655"/>
          </a:xfrm>
          <a:prstGeom prst="rect">
            <a:avLst/>
          </a:prstGeom>
          <a:noFill/>
          <a:ln>
            <a:noFill/>
          </a:ln>
        </p:spPr>
      </p:pic>
      <p:sp>
        <p:nvSpPr>
          <p:cNvPr id="475" name="Google Shape;475;p75"/>
          <p:cNvSpPr txBox="1"/>
          <p:nvPr/>
        </p:nvSpPr>
        <p:spPr>
          <a:xfrm>
            <a:off x="0" y="4008076"/>
            <a:ext cx="2748000" cy="2849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We are going to </a:t>
            </a:r>
            <a:r>
              <a:rPr b="1" lang="en" sz="1900">
                <a:solidFill>
                  <a:srgbClr val="FFFFFF"/>
                </a:solidFill>
                <a:latin typeface="Average"/>
                <a:ea typeface="Average"/>
                <a:cs typeface="Average"/>
                <a:sym typeface="Average"/>
              </a:rPr>
              <a:t>keep practicing</a:t>
            </a:r>
            <a:r>
              <a:rPr lang="en" sz="1900">
                <a:solidFill>
                  <a:srgbClr val="CACACA"/>
                </a:solidFill>
                <a:latin typeface="Average"/>
                <a:ea typeface="Average"/>
                <a:cs typeface="Average"/>
                <a:sym typeface="Average"/>
              </a:rPr>
              <a:t> drawing portraits. </a:t>
            </a:r>
            <a:endParaRPr sz="19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t/>
            </a:r>
            <a:endParaRPr sz="19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lang="en" sz="1900">
                <a:solidFill>
                  <a:srgbClr val="CACACA"/>
                </a:solidFill>
                <a:latin typeface="Average"/>
                <a:ea typeface="Average"/>
                <a:cs typeface="Average"/>
                <a:sym typeface="Average"/>
              </a:rPr>
              <a:t>Then when we are ready, we are going to</a:t>
            </a:r>
            <a:r>
              <a:rPr b="1" lang="en" sz="1900">
                <a:solidFill>
                  <a:srgbClr val="FFFFFF"/>
                </a:solidFill>
                <a:latin typeface="Average"/>
                <a:ea typeface="Average"/>
                <a:cs typeface="Average"/>
                <a:sym typeface="Average"/>
              </a:rPr>
              <a:t> start our portrait</a:t>
            </a:r>
            <a:r>
              <a:rPr lang="en" sz="1900">
                <a:solidFill>
                  <a:srgbClr val="CACACA"/>
                </a:solidFill>
                <a:latin typeface="Average"/>
                <a:ea typeface="Average"/>
                <a:cs typeface="Average"/>
                <a:sym typeface="Average"/>
              </a:rPr>
              <a:t> project.</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1"/>
          <p:cNvSpPr txBox="1"/>
          <p:nvPr/>
        </p:nvSpPr>
        <p:spPr>
          <a:xfrm>
            <a:off x="5486400" y="100"/>
            <a:ext cx="36576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Studio Drift</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u="sng">
                <a:solidFill>
                  <a:schemeClr val="hlink"/>
                </a:solidFill>
                <a:latin typeface="Cabin"/>
                <a:ea typeface="Cabin"/>
                <a:cs typeface="Cabin"/>
                <a:sym typeface="Cabin"/>
                <a:hlinkClick r:id="rId3"/>
              </a:rPr>
              <a:t>@studio.drift</a:t>
            </a:r>
            <a:endParaRPr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Unfinished Architecture</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2022</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Light show with computer controlled drones</a:t>
            </a:r>
            <a:endParaRPr sz="2400">
              <a:solidFill>
                <a:srgbClr val="B7B7B7"/>
              </a:solidFill>
              <a:latin typeface="Cabin"/>
              <a:ea typeface="Cabin"/>
              <a:cs typeface="Cabin"/>
              <a:sym typeface="Cabin"/>
            </a:endParaRPr>
          </a:p>
        </p:txBody>
      </p:sp>
      <p:pic>
        <p:nvPicPr>
          <p:cNvPr id="158" name="Google Shape;158;p31"/>
          <p:cNvPicPr preferRelativeResize="0"/>
          <p:nvPr/>
        </p:nvPicPr>
        <p:blipFill>
          <a:blip r:embed="rId4">
            <a:alphaModFix/>
          </a:blip>
          <a:stretch>
            <a:fillRect/>
          </a:stretch>
        </p:blipFill>
        <p:spPr>
          <a:xfrm>
            <a:off x="0" y="0"/>
            <a:ext cx="5486411"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3"/>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168" name="Google Shape;168;p33"/>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169" name="Google Shape;169;p33"/>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descr="Title" id="174" name="Google Shape;174;p34"/>
          <p:cNvSpPr txBox="1"/>
          <p:nvPr/>
        </p:nvSpPr>
        <p:spPr>
          <a:xfrm>
            <a:off x="0" y="0"/>
            <a:ext cx="9144000" cy="17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People are improving so much! </a:t>
            </a:r>
            <a:r>
              <a:rPr lang="en" sz="4900">
                <a:solidFill>
                  <a:srgbClr val="FFFFFF"/>
                </a:solidFill>
                <a:latin typeface="Oswald"/>
                <a:ea typeface="Oswald"/>
                <a:cs typeface="Oswald"/>
                <a:sym typeface="Oswald"/>
              </a:rPr>
              <a:t>😊</a:t>
            </a:r>
            <a:endParaRPr sz="1500">
              <a:solidFill>
                <a:srgbClr val="AAAAAA"/>
              </a:solidFill>
              <a:latin typeface="Average"/>
              <a:ea typeface="Average"/>
              <a:cs typeface="Average"/>
              <a:sym typeface="Average"/>
            </a:endParaRPr>
          </a:p>
        </p:txBody>
      </p:sp>
      <p:sp>
        <p:nvSpPr>
          <p:cNvPr descr="Translations" id="175" name="Google Shape;175;p34"/>
          <p:cNvSpPr txBox="1"/>
          <p:nvPr/>
        </p:nvSpPr>
        <p:spPr>
          <a:xfrm>
            <a:off x="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ሰዎች በጣም እየተሻሻሉ ነው!</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الناس يتحسنون كثيرًا!</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 està millorant molt!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人们正在进步很多！</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مردم خیلی پیشرفت می کنند!</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लोग बहुत सुधार कर रहे हैं!</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人々はとても成長しています!</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사람들이 정말 많이 발전하고 있어요!</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Mirov pir baş dibin!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As pessoas estão melhorando muito!</a:t>
            </a:r>
            <a:endParaRPr sz="4600">
              <a:solidFill>
                <a:srgbClr val="CACACA"/>
              </a:solidFill>
              <a:latin typeface="Average"/>
              <a:ea typeface="Average"/>
              <a:cs typeface="Average"/>
              <a:sym typeface="Average"/>
            </a:endParaRPr>
          </a:p>
        </p:txBody>
      </p:sp>
      <p:sp>
        <p:nvSpPr>
          <p:cNvPr descr="Translations" id="176" name="Google Shape;176;p34"/>
          <p:cNvSpPr txBox="1"/>
          <p:nvPr/>
        </p:nvSpPr>
        <p:spPr>
          <a:xfrm>
            <a:off x="4572000" y="1743300"/>
            <a:ext cx="4572000" cy="473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ਲੋਕ ਬਹੁਤ ਸੁਧਾਰ ਕਰ ਰਹੇ ਹਨ!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настолько улучшаются!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Dadku aad bay u soo hagaagayaan!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¡La gente está mejorando mucho!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Watu wanaboreka sana!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Napakalaki ng pag-unlad ng mga tao!</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İnsanlar çok gelişiyor!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Люди так вдосконалюються!</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Mọi người đang tiến bộ rất nhiều!</a:t>
            </a:r>
            <a:endParaRPr sz="4600">
              <a:solidFill>
                <a:srgbClr val="CACACA"/>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